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4"/>
    <p:sldMasterId id="2147483755" r:id="rId5"/>
    <p:sldMasterId id="2147483799" r:id="rId6"/>
    <p:sldMasterId id="2147483843" r:id="rId7"/>
    <p:sldMasterId id="2147483887" r:id="rId8"/>
  </p:sldMasterIdLst>
  <p:notesMasterIdLst>
    <p:notesMasterId r:id="rId38"/>
  </p:notesMasterIdLst>
  <p:handoutMasterIdLst>
    <p:handoutMasterId r:id="rId39"/>
  </p:handoutMasterIdLst>
  <p:sldIdLst>
    <p:sldId id="260" r:id="rId9"/>
    <p:sldId id="257" r:id="rId10"/>
    <p:sldId id="264" r:id="rId11"/>
    <p:sldId id="262" r:id="rId12"/>
    <p:sldId id="288" r:id="rId13"/>
    <p:sldId id="277" r:id="rId14"/>
    <p:sldId id="265" r:id="rId15"/>
    <p:sldId id="266" r:id="rId16"/>
    <p:sldId id="290" r:id="rId17"/>
    <p:sldId id="291" r:id="rId18"/>
    <p:sldId id="278" r:id="rId19"/>
    <p:sldId id="289" r:id="rId20"/>
    <p:sldId id="267" r:id="rId21"/>
    <p:sldId id="283" r:id="rId22"/>
    <p:sldId id="268" r:id="rId23"/>
    <p:sldId id="269" r:id="rId24"/>
    <p:sldId id="270" r:id="rId25"/>
    <p:sldId id="274" r:id="rId26"/>
    <p:sldId id="271" r:id="rId27"/>
    <p:sldId id="279" r:id="rId28"/>
    <p:sldId id="273" r:id="rId29"/>
    <p:sldId id="281" r:id="rId30"/>
    <p:sldId id="272" r:id="rId31"/>
    <p:sldId id="284" r:id="rId32"/>
    <p:sldId id="285" r:id="rId33"/>
    <p:sldId id="286" r:id="rId34"/>
    <p:sldId id="275" r:id="rId35"/>
    <p:sldId id="282" r:id="rId36"/>
    <p:sldId id="287" r:id="rId37"/>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C3C536-1268-4B7C-1C84-0AC67BB62333}" name="Janet Chen" initials="JC" userId="S::Janet.Chen@itechart-group.com::4ec262f5-edb9-4911-a36d-044c53ddc4e1" providerId="AD"/>
  <p188:author id="{52594F65-9D3C-E4E1-8C8B-8D4775A634D1}" name="Jenny Makarchik" initials="JM" userId="S::jenny.makarchik@itechart-group.com::816dbb7a-9a59-450b-a7af-bc67b31d70c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D"/>
    <a:srgbClr val="53ABFC"/>
    <a:srgbClr val="101C57"/>
    <a:srgbClr val="0B4912"/>
    <a:srgbClr val="D0FC53"/>
    <a:srgbClr val="004051"/>
    <a:srgbClr val="5AFB7A"/>
    <a:srgbClr val="52002D"/>
    <a:srgbClr val="FF6FFF"/>
    <a:srgbClr val="391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A4C86-EE6F-4743-85F6-0A49E98520DD}" v="5" dt="2023-11-13T23:48:50.013"/>
  </p1510:revLst>
</p1510:revInfo>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868" autoAdjust="0"/>
    <p:restoredTop sz="79174" autoAdjust="0"/>
  </p:normalViewPr>
  <p:slideViewPr>
    <p:cSldViewPr snapToGrid="0">
      <p:cViewPr varScale="1">
        <p:scale>
          <a:sx n="36" d="100"/>
          <a:sy n="36" d="100"/>
        </p:scale>
        <p:origin x="126" y="17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5058"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D6E191-5492-58ED-D27D-F64485D5E6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eonik Pro" panose="020B0503030300000000" pitchFamily="34" charset="0"/>
            </a:endParaRPr>
          </a:p>
        </p:txBody>
      </p:sp>
      <p:sp>
        <p:nvSpPr>
          <p:cNvPr id="3" name="Date Placeholder 2">
            <a:extLst>
              <a:ext uri="{FF2B5EF4-FFF2-40B4-BE49-F238E27FC236}">
                <a16:creationId xmlns:a16="http://schemas.microsoft.com/office/drawing/2014/main" id="{2401ECB4-1E97-E973-732C-E73E231EB2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6E9786-8001-A749-A7DB-6E63CFA2EFAC}" type="datetimeFigureOut">
              <a:rPr lang="en-US" smtClean="0">
                <a:latin typeface="Aeonik Pro" panose="020B0503030300000000" pitchFamily="34" charset="0"/>
              </a:rPr>
              <a:t>9/2/2024</a:t>
            </a:fld>
            <a:endParaRPr lang="en-US">
              <a:latin typeface="Aeonik Pro" panose="020B0503030300000000" pitchFamily="34" charset="0"/>
            </a:endParaRPr>
          </a:p>
        </p:txBody>
      </p:sp>
      <p:sp>
        <p:nvSpPr>
          <p:cNvPr id="4" name="Footer Placeholder 3">
            <a:extLst>
              <a:ext uri="{FF2B5EF4-FFF2-40B4-BE49-F238E27FC236}">
                <a16:creationId xmlns:a16="http://schemas.microsoft.com/office/drawing/2014/main" id="{E94570BD-D410-DAE1-4584-DEAE84BD7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eonik Pro" panose="020B0503030300000000" pitchFamily="34" charset="0"/>
            </a:endParaRPr>
          </a:p>
        </p:txBody>
      </p:sp>
      <p:sp>
        <p:nvSpPr>
          <p:cNvPr id="5" name="Slide Number Placeholder 4">
            <a:extLst>
              <a:ext uri="{FF2B5EF4-FFF2-40B4-BE49-F238E27FC236}">
                <a16:creationId xmlns:a16="http://schemas.microsoft.com/office/drawing/2014/main" id="{2A1DFD3D-E93E-3651-8BCA-51C223DF1D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0E1227-943E-994B-B9C2-5A075875A343}" type="slidenum">
              <a:rPr lang="en-US" smtClean="0">
                <a:latin typeface="Aeonik Pro" panose="020B0503030300000000" pitchFamily="34" charset="0"/>
              </a:rPr>
              <a:t>‹#›</a:t>
            </a:fld>
            <a:endParaRPr lang="en-US">
              <a:latin typeface="Aeonik Pro" panose="020B0503030300000000" pitchFamily="34" charset="0"/>
            </a:endParaRPr>
          </a:p>
        </p:txBody>
      </p:sp>
    </p:spTree>
    <p:extLst>
      <p:ext uri="{BB962C8B-B14F-4D97-AF65-F5344CB8AC3E}">
        <p14:creationId xmlns:p14="http://schemas.microsoft.com/office/powerpoint/2010/main" val="3406125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eonik Pro" panose="020B0503030300000000"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eonik Pro" panose="020B0503030300000000" pitchFamily="34" charset="0"/>
              </a:defRPr>
            </a:lvl1pPr>
          </a:lstStyle>
          <a:p>
            <a:fld id="{92430381-5032-544A-9E57-3C04C243AF4E}" type="datetimeFigureOut">
              <a:rPr lang="en-US" smtClean="0"/>
              <a:pPr/>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eonik Pro" panose="020B0503030300000000"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eonik Pro" panose="020B0503030300000000" pitchFamily="34" charset="0"/>
              </a:defRPr>
            </a:lvl1pPr>
          </a:lstStyle>
          <a:p>
            <a:fld id="{5EF243BE-001F-FB48-BAAC-3EBF0CAF4D9A}" type="slidenum">
              <a:rPr lang="en-US" smtClean="0"/>
              <a:pPr/>
              <a:t>‹#›</a:t>
            </a:fld>
            <a:endParaRPr lang="en-US"/>
          </a:p>
        </p:txBody>
      </p:sp>
    </p:spTree>
    <p:extLst>
      <p:ext uri="{BB962C8B-B14F-4D97-AF65-F5344CB8AC3E}">
        <p14:creationId xmlns:p14="http://schemas.microsoft.com/office/powerpoint/2010/main" val="461814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eonik Pro" panose="020B0503030300000000" pitchFamily="34" charset="0"/>
        <a:ea typeface="+mn-ea"/>
        <a:cs typeface="+mn-cs"/>
      </a:defRPr>
    </a:lvl1pPr>
    <a:lvl2pPr marL="457200" algn="l" defTabSz="914400" rtl="0" eaLnBrk="1" latinLnBrk="0" hangingPunct="1">
      <a:defRPr sz="1200" b="0" i="0" kern="1200">
        <a:solidFill>
          <a:schemeClr val="tx1"/>
        </a:solidFill>
        <a:latin typeface="Aeonik Pro" panose="020B0503030300000000" pitchFamily="34" charset="0"/>
        <a:ea typeface="+mn-ea"/>
        <a:cs typeface="+mn-cs"/>
      </a:defRPr>
    </a:lvl2pPr>
    <a:lvl3pPr marL="914400" algn="l" defTabSz="914400" rtl="0" eaLnBrk="1" latinLnBrk="0" hangingPunct="1">
      <a:defRPr sz="1200" b="0" i="0" kern="1200">
        <a:solidFill>
          <a:schemeClr val="tx1"/>
        </a:solidFill>
        <a:latin typeface="Aeonik Pro" panose="020B0503030300000000" pitchFamily="34" charset="0"/>
        <a:ea typeface="+mn-ea"/>
        <a:cs typeface="+mn-cs"/>
      </a:defRPr>
    </a:lvl3pPr>
    <a:lvl4pPr marL="1371600" algn="l" defTabSz="914400" rtl="0" eaLnBrk="1" latinLnBrk="0" hangingPunct="1">
      <a:defRPr sz="1200" b="0" i="0" kern="1200">
        <a:solidFill>
          <a:schemeClr val="tx1"/>
        </a:solidFill>
        <a:latin typeface="Aeonik Pro" panose="020B0503030300000000" pitchFamily="34" charset="0"/>
        <a:ea typeface="+mn-ea"/>
        <a:cs typeface="+mn-cs"/>
      </a:defRPr>
    </a:lvl4pPr>
    <a:lvl5pPr marL="1828800" algn="l" defTabSz="914400" rtl="0" eaLnBrk="1" latinLnBrk="0" hangingPunct="1">
      <a:defRPr sz="1200" b="0" i="0" kern="1200">
        <a:solidFill>
          <a:schemeClr val="tx1"/>
        </a:solidFill>
        <a:latin typeface="Aeonik Pro" panose="020B0503030300000000"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1</a:t>
            </a:fld>
            <a:endParaRPr lang="en-US"/>
          </a:p>
        </p:txBody>
      </p:sp>
    </p:spTree>
    <p:extLst>
      <p:ext uri="{BB962C8B-B14F-4D97-AF65-F5344CB8AC3E}">
        <p14:creationId xmlns:p14="http://schemas.microsoft.com/office/powerpoint/2010/main" val="2165377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can imagine some common issues with that kind of database</a:t>
            </a:r>
          </a:p>
          <a:p>
            <a:pPr>
              <a:buFont typeface="+mj-lt"/>
              <a:buAutoNum type="arabicPeriod"/>
            </a:pPr>
            <a:r>
              <a:rPr lang="en-US" dirty="0"/>
              <a:t>Investigation time — I’d put that thing on top of everything because no matter what you’re going to do with that database, first of all, you need to do plenty of investigation and figure out, how you </a:t>
            </a:r>
            <a:r>
              <a:rPr lang="en-US" dirty="0" err="1"/>
              <a:t>gonna</a:t>
            </a:r>
            <a:r>
              <a:rPr lang="en-US" dirty="0"/>
              <a:t> do that. Are you fixing a bug? — most likely you’re </a:t>
            </a:r>
            <a:r>
              <a:rPr lang="en-US" dirty="0" err="1"/>
              <a:t>gonna</a:t>
            </a:r>
            <a:r>
              <a:rPr lang="en-US" dirty="0"/>
              <a:t> spend some serious time querying that database, finding relations, and understanding, why have you lost some employees in the accounting period.</a:t>
            </a:r>
          </a:p>
          <a:p>
            <a:pPr>
              <a:buFont typeface="+mj-lt"/>
              <a:buAutoNum type="arabicPeriod"/>
            </a:pPr>
            <a:r>
              <a:rPr lang="en-US" dirty="0"/>
              <a:t>How do you get this data? The other pitfall is you can’t simply query the data from the database. through the backend and get to a UI. So as you’re trying to get some data from the database and show it on your application, most likely you’re going to find yourself writing Stored Procedures. And we all know what is like to debug a stored procedure</a:t>
            </a:r>
          </a:p>
          <a:p>
            <a:pPr>
              <a:buFont typeface="+mj-lt"/>
              <a:buAutoNum type="arabicPeriod"/>
            </a:pPr>
            <a:r>
              <a:rPr lang="en-US" dirty="0"/>
              <a:t>Scalability and performance. Now, as you may know, the SQL database itself is quite fast. You may get millions of records in under a few seconds if your schema is well-architected. But well architecture wasn’t the case. Due to the high customization of tenant applications, one of the requirements of the database structure was to keep it as flexible as possible. That means if you need to add a new entity, you need some abstract way to describe it. That causes many-to-many relations, redundant joins, and a ton of unnecessary logic just to get a few records.</a:t>
            </a:r>
          </a:p>
          <a:p>
            <a:r>
              <a:rPr lang="en-US" dirty="0"/>
              <a:t>As we were trying to find a way to solve all the above, we thought, what if we try to step away from SQL and try something else? Since we already had a requirement to support a dynamic data structure, it looked a lot like we would fit into something like MongoDB or </a:t>
            </a:r>
            <a:r>
              <a:rPr lang="en-US" dirty="0" err="1"/>
              <a:t>CosmosDB</a:t>
            </a:r>
            <a:r>
              <a:rPr lang="en-US" dirty="0"/>
              <a:t>. So we decided to give it a shot and make a POC.</a:t>
            </a: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11</a:t>
            </a:fld>
            <a:endParaRPr lang="en-US"/>
          </a:p>
        </p:txBody>
      </p:sp>
    </p:spTree>
    <p:extLst>
      <p:ext uri="{BB962C8B-B14F-4D97-AF65-F5344CB8AC3E}">
        <p14:creationId xmlns:p14="http://schemas.microsoft.com/office/powerpoint/2010/main" val="87042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14</a:t>
            </a:fld>
            <a:endParaRPr lang="en-US"/>
          </a:p>
        </p:txBody>
      </p:sp>
    </p:spTree>
    <p:extLst>
      <p:ext uri="{BB962C8B-B14F-4D97-AF65-F5344CB8AC3E}">
        <p14:creationId xmlns:p14="http://schemas.microsoft.com/office/powerpoint/2010/main" val="125109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those who don’t know anything about Mongo, these are a few key notes to understand, what’s going on inside of it:</a:t>
            </a:r>
          </a:p>
          <a:p>
            <a:pPr>
              <a:buFont typeface="+mj-lt"/>
              <a:buAutoNum type="arabicPeriod"/>
            </a:pPr>
            <a:r>
              <a:rPr lang="en-US" dirty="0"/>
              <a:t>MongoDB is a document-oriented database. Apart from SQL, which describes how data should be stored in terms of tables and columns, MongoDB stores your data in BSON - Binary JSON</a:t>
            </a:r>
          </a:p>
          <a:p>
            <a:pPr>
              <a:buFont typeface="+mj-lt"/>
              <a:buAutoNum type="arabicPeriod"/>
            </a:pPr>
            <a:r>
              <a:rPr lang="en-US" dirty="0"/>
              <a:t>Inside the database, MongoDB stores documents in collections. A Collection is often considered a set of documents with a similar structure. Although, Mongo doesn’t have any restrictions on that.</a:t>
            </a:r>
          </a:p>
          <a:p>
            <a:pPr>
              <a:buFont typeface="+mj-lt"/>
              <a:buAutoNum type="arabicPeriod"/>
            </a:pPr>
            <a:r>
              <a:rPr lang="en-US" dirty="0"/>
              <a:t>Each document has a restriction of 16MB. Usually, it is quite a lot, but you may consider it when developing your document schemas.</a:t>
            </a: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15</a:t>
            </a:fld>
            <a:endParaRPr lang="en-US"/>
          </a:p>
        </p:txBody>
      </p:sp>
    </p:spTree>
    <p:extLst>
      <p:ext uri="{BB962C8B-B14F-4D97-AF65-F5344CB8AC3E}">
        <p14:creationId xmlns:p14="http://schemas.microsoft.com/office/powerpoint/2010/main" val="716711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attracts us to MongoDB, there are 2 key concepts, we found quite useful;</a:t>
            </a:r>
          </a:p>
          <a:p>
            <a:pPr>
              <a:buFont typeface="+mj-lt"/>
              <a:buAutoNum type="arabicPeriod"/>
            </a:pPr>
            <a:r>
              <a:rPr lang="en-US" dirty="0"/>
              <a:t>We have a flexible schema. So, Mongo doesn’t require you to have some kind of strict pre-defined schema in your database, as SQL does. With that, we felt real freedom in developing a flexible application and working with dynamic data structures.</a:t>
            </a:r>
          </a:p>
        </p:txBody>
      </p:sp>
      <p:sp>
        <p:nvSpPr>
          <p:cNvPr id="4" name="Slide Number Placeholder 3"/>
          <p:cNvSpPr>
            <a:spLocks noGrp="1"/>
          </p:cNvSpPr>
          <p:nvPr>
            <p:ph type="sldNum" sz="quarter" idx="5"/>
          </p:nvPr>
        </p:nvSpPr>
        <p:spPr/>
        <p:txBody>
          <a:bodyPr/>
          <a:lstStyle/>
          <a:p>
            <a:fld id="{5EF243BE-001F-FB48-BAAC-3EBF0CAF4D9A}" type="slidenum">
              <a:rPr lang="en-US" smtClean="0"/>
              <a:pPr/>
              <a:t>16</a:t>
            </a:fld>
            <a:endParaRPr lang="en-US"/>
          </a:p>
        </p:txBody>
      </p:sp>
    </p:spTree>
    <p:extLst>
      <p:ext uri="{BB962C8B-B14F-4D97-AF65-F5344CB8AC3E}">
        <p14:creationId xmlns:p14="http://schemas.microsoft.com/office/powerpoint/2010/main" val="373626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completely different approach to keeping related data. With MongoDB, you can keep related data right in your host document. Simple as that. No more joins are required, and you can be flexible with designing your data storage from the needs of your application.</a:t>
            </a:r>
          </a:p>
        </p:txBody>
      </p:sp>
      <p:sp>
        <p:nvSpPr>
          <p:cNvPr id="4" name="Slide Number Placeholder 3"/>
          <p:cNvSpPr>
            <a:spLocks noGrp="1"/>
          </p:cNvSpPr>
          <p:nvPr>
            <p:ph type="sldNum" sz="quarter" idx="5"/>
          </p:nvPr>
        </p:nvSpPr>
        <p:spPr/>
        <p:txBody>
          <a:bodyPr/>
          <a:lstStyle/>
          <a:p>
            <a:fld id="{5EF243BE-001F-FB48-BAAC-3EBF0CAF4D9A}" type="slidenum">
              <a:rPr lang="en-US" smtClean="0"/>
              <a:pPr/>
              <a:t>17</a:t>
            </a:fld>
            <a:endParaRPr lang="en-US"/>
          </a:p>
        </p:txBody>
      </p:sp>
    </p:spTree>
    <p:extLst>
      <p:ext uri="{BB962C8B-B14F-4D97-AF65-F5344CB8AC3E}">
        <p14:creationId xmlns:p14="http://schemas.microsoft.com/office/powerpoint/2010/main" val="2172995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problems — Because of a flexible document structure it is much easier to store hierarchy trees in the database. And that was a thing in the HRM system. Previously in SQL, it took us either writing a ton of SQL code with some limitations in a degree of nesting or recursively calling SQL again and again and again… In Mongo, we can store the tree as it is and then just pick it up.</a:t>
            </a:r>
          </a:p>
        </p:txBody>
      </p:sp>
      <p:sp>
        <p:nvSpPr>
          <p:cNvPr id="4" name="Slide Number Placeholder 3"/>
          <p:cNvSpPr>
            <a:spLocks noGrp="1"/>
          </p:cNvSpPr>
          <p:nvPr>
            <p:ph type="sldNum" sz="quarter" idx="5"/>
          </p:nvPr>
        </p:nvSpPr>
        <p:spPr/>
        <p:txBody>
          <a:bodyPr/>
          <a:lstStyle/>
          <a:p>
            <a:fld id="{5EF243BE-001F-FB48-BAAC-3EBF0CAF4D9A}" type="slidenum">
              <a:rPr lang="en-US" smtClean="0"/>
              <a:pPr/>
              <a:t>18</a:t>
            </a:fld>
            <a:endParaRPr lang="en-US"/>
          </a:p>
        </p:txBody>
      </p:sp>
    </p:spTree>
    <p:extLst>
      <p:ext uri="{BB962C8B-B14F-4D97-AF65-F5344CB8AC3E}">
        <p14:creationId xmlns:p14="http://schemas.microsoft.com/office/powerpoint/2010/main" val="2370752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useful feature of MongoDB we found out about is the </a:t>
            </a:r>
            <a:r>
              <a:rPr lang="en-US" dirty="0" err="1"/>
              <a:t>GridFS</a:t>
            </a:r>
            <a:r>
              <a:rPr lang="en-US" dirty="0"/>
              <a:t>. So, as Mongo stores your data in binary format, technically it became possible and quite convenient to keep some kinds of files right inside the database. Simple as that, mongo takes your file, breaks it byte array into chunks, and saves it along with a header, that helps you to retrieve the blob. And of course, that header is customizable, so you can add your custom metadata and simplify future searches. </a:t>
            </a:r>
          </a:p>
        </p:txBody>
      </p:sp>
      <p:sp>
        <p:nvSpPr>
          <p:cNvPr id="4" name="Slide Number Placeholder 3"/>
          <p:cNvSpPr>
            <a:spLocks noGrp="1"/>
          </p:cNvSpPr>
          <p:nvPr>
            <p:ph type="sldNum" sz="quarter" idx="5"/>
          </p:nvPr>
        </p:nvSpPr>
        <p:spPr/>
        <p:txBody>
          <a:bodyPr/>
          <a:lstStyle/>
          <a:p>
            <a:fld id="{5EF243BE-001F-FB48-BAAC-3EBF0CAF4D9A}" type="slidenum">
              <a:rPr lang="en-US" smtClean="0"/>
              <a:pPr/>
              <a:t>19</a:t>
            </a:fld>
            <a:endParaRPr lang="en-US"/>
          </a:p>
        </p:txBody>
      </p:sp>
    </p:spTree>
    <p:extLst>
      <p:ext uri="{BB962C8B-B14F-4D97-AF65-F5344CB8AC3E}">
        <p14:creationId xmlns:p14="http://schemas.microsoft.com/office/powerpoint/2010/main" val="287533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MongoDB Atlas offers several benefits, including fully managed database services that handle complex operational tasks like backups, scaling, and monitoring, allowing developers to focus on building applications. It provides high availability with automated failover, security features like encryption and access controls, and seamless integration with various cloud providers. Atlas supports multi-region deployments for global applications, automated performance optimization, and real-time analytics. Additionally, it offers a flexible, pay-as-you-go pricing model, ensuring cost efficiency and scalability to meet varying workloads and business needs.</a:t>
            </a:r>
          </a:p>
        </p:txBody>
      </p:sp>
      <p:sp>
        <p:nvSpPr>
          <p:cNvPr id="4" name="Slide Number Placeholder 3"/>
          <p:cNvSpPr>
            <a:spLocks noGrp="1"/>
          </p:cNvSpPr>
          <p:nvPr>
            <p:ph type="sldNum" sz="quarter" idx="5"/>
          </p:nvPr>
        </p:nvSpPr>
        <p:spPr/>
        <p:txBody>
          <a:bodyPr/>
          <a:lstStyle/>
          <a:p>
            <a:fld id="{5EF243BE-001F-FB48-BAAC-3EBF0CAF4D9A}" type="slidenum">
              <a:rPr lang="en-US" smtClean="0"/>
              <a:pPr/>
              <a:t>20</a:t>
            </a:fld>
            <a:endParaRPr lang="en-US"/>
          </a:p>
        </p:txBody>
      </p:sp>
    </p:spTree>
    <p:extLst>
      <p:ext uri="{BB962C8B-B14F-4D97-AF65-F5344CB8AC3E}">
        <p14:creationId xmlns:p14="http://schemas.microsoft.com/office/powerpoint/2010/main" val="4240520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 Mongo allows you to deploy a set of DB instances and use this technique to scale your database horizontally. What’s probably the best part of the replica set, it is self-managed, so MongoDB elects your primary node in case of primary instance failure.</a:t>
            </a:r>
          </a:p>
        </p:txBody>
      </p:sp>
      <p:sp>
        <p:nvSpPr>
          <p:cNvPr id="4" name="Slide Number Placeholder 3"/>
          <p:cNvSpPr>
            <a:spLocks noGrp="1"/>
          </p:cNvSpPr>
          <p:nvPr>
            <p:ph type="sldNum" sz="quarter" idx="5"/>
          </p:nvPr>
        </p:nvSpPr>
        <p:spPr/>
        <p:txBody>
          <a:bodyPr/>
          <a:lstStyle/>
          <a:p>
            <a:fld id="{5EF243BE-001F-FB48-BAAC-3EBF0CAF4D9A}" type="slidenum">
              <a:rPr lang="en-US" smtClean="0"/>
              <a:pPr/>
              <a:t>21</a:t>
            </a:fld>
            <a:endParaRPr lang="en-US"/>
          </a:p>
        </p:txBody>
      </p:sp>
    </p:spTree>
    <p:extLst>
      <p:ext uri="{BB962C8B-B14F-4D97-AF65-F5344CB8AC3E}">
        <p14:creationId xmlns:p14="http://schemas.microsoft.com/office/powerpoint/2010/main" val="16020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23</a:t>
            </a:fld>
            <a:endParaRPr lang="en-US"/>
          </a:p>
        </p:txBody>
      </p:sp>
    </p:spTree>
    <p:extLst>
      <p:ext uri="{BB962C8B-B14F-4D97-AF65-F5344CB8AC3E}">
        <p14:creationId xmlns:p14="http://schemas.microsoft.com/office/powerpoint/2010/main" val="252437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For those who don’t know me, my name is Alex Petrachenka. I’ve been working for almost 4 years from now on, and the fact is, all that time I was working on a single FinTech project</a:t>
            </a:r>
          </a:p>
          <a:p>
            <a:r>
              <a:rPr lang="en-US" dirty="0"/>
              <a:t>And the reason you see me today is that I was very lucky to get into the team of high-skilled software engineers, and all together we had a great chance to migrate one legacy application to MongoDB. For me, that was a very exciting experience, and today I’m thrilled to share my story with you.</a:t>
            </a: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a:t>
            </a:fld>
            <a:endParaRPr lang="en-US"/>
          </a:p>
        </p:txBody>
      </p:sp>
    </p:spTree>
    <p:extLst>
      <p:ext uri="{BB962C8B-B14F-4D97-AF65-F5344CB8AC3E}">
        <p14:creationId xmlns:p14="http://schemas.microsoft.com/office/powerpoint/2010/main" val="1110764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But while MongoDB follows the BASE principles to achieve high availability and scalability, it incorporates several features to ensure reliability:</a:t>
            </a:r>
            <a:endParaRPr lang="en-US" dirty="0"/>
          </a:p>
          <a:p>
            <a:pPr>
              <a:buFont typeface="Arial" panose="020B0604020202020204" pitchFamily="34" charset="0"/>
              <a:buChar char="•"/>
            </a:pPr>
            <a:r>
              <a:rPr lang="en-US" b="1" dirty="0"/>
              <a:t>Replication</a:t>
            </a:r>
            <a:r>
              <a:rPr lang="en-US" dirty="0"/>
              <a:t>: Data redundancy and automatic failover through replica sets.</a:t>
            </a:r>
          </a:p>
          <a:p>
            <a:pPr>
              <a:buFont typeface="Arial" panose="020B0604020202020204" pitchFamily="34" charset="0"/>
              <a:buChar char="•"/>
            </a:pPr>
            <a:r>
              <a:rPr lang="en-US" b="1" dirty="0"/>
              <a:t>Durability</a:t>
            </a:r>
            <a:r>
              <a:rPr lang="en-US" dirty="0"/>
              <a:t>: Journaling and transaction support to ensure data persistence.</a:t>
            </a:r>
          </a:p>
          <a:p>
            <a:pPr>
              <a:buFont typeface="Arial" panose="020B0604020202020204" pitchFamily="34" charset="0"/>
              <a:buChar char="•"/>
            </a:pPr>
            <a:r>
              <a:rPr lang="en-US" b="1" dirty="0"/>
              <a:t>Consistency</a:t>
            </a:r>
            <a:r>
              <a:rPr lang="en-US" dirty="0"/>
              <a:t>: Flexible read concerns and eventual consistency mechanisms to balance performance and reliability.</a:t>
            </a:r>
          </a:p>
          <a:p>
            <a:pPr>
              <a:buFont typeface="Arial" panose="020B0604020202020204" pitchFamily="34" charset="0"/>
              <a:buChar char="•"/>
            </a:pPr>
            <a:r>
              <a:rPr lang="en-US" b="1" dirty="0"/>
              <a:t>Monitoring and Maintenance</a:t>
            </a:r>
            <a:r>
              <a:rPr lang="en-US" dirty="0"/>
              <a:t>: Tools and services for monitoring, backup, and automated maintenance.</a:t>
            </a: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25</a:t>
            </a:fld>
            <a:endParaRPr lang="en-US"/>
          </a:p>
        </p:txBody>
      </p:sp>
    </p:spTree>
    <p:extLst>
      <p:ext uri="{BB962C8B-B14F-4D97-AF65-F5344CB8AC3E}">
        <p14:creationId xmlns:p14="http://schemas.microsoft.com/office/powerpoint/2010/main" val="275219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26</a:t>
            </a:fld>
            <a:endParaRPr lang="en-US"/>
          </a:p>
        </p:txBody>
      </p:sp>
    </p:spTree>
    <p:extLst>
      <p:ext uri="{BB962C8B-B14F-4D97-AF65-F5344CB8AC3E}">
        <p14:creationId xmlns:p14="http://schemas.microsoft.com/office/powerpoint/2010/main" val="1467818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27</a:t>
            </a:fld>
            <a:endParaRPr lang="en-US"/>
          </a:p>
        </p:txBody>
      </p:sp>
    </p:spTree>
    <p:extLst>
      <p:ext uri="{BB962C8B-B14F-4D97-AF65-F5344CB8AC3E}">
        <p14:creationId xmlns:p14="http://schemas.microsoft.com/office/powerpoint/2010/main" val="780822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AutoNum type="arabicPeriod"/>
            </a:pPr>
            <a:r>
              <a:rPr lang="en-US" sz="1200" dirty="0">
                <a:latin typeface="Aeonik Pro Light"/>
              </a:rPr>
              <a:t> We have resolved our issues with dynamic data schemas. The flexible schema of MongoDB allows us to effortlessly develop new features and fulfill clients’ requests. We no longer have any business logic on the database level, and that simplifies the development process. </a:t>
            </a:r>
          </a:p>
          <a:p>
            <a:pPr marL="342900" indent="-342900">
              <a:buFont typeface="Arial" panose="020B0604020202020204" pitchFamily="34" charset="0"/>
              <a:buAutoNum type="arabicPeriod"/>
            </a:pPr>
            <a:endParaRPr lang="en-US" sz="1200" dirty="0">
              <a:latin typeface="Aeonik Pro Light"/>
            </a:endParaRPr>
          </a:p>
          <a:p>
            <a:pPr marL="342900" indent="-342900">
              <a:buFont typeface="Arial" panose="020B0604020202020204" pitchFamily="34" charset="0"/>
              <a:buAutoNum type="arabicPeriod"/>
            </a:pPr>
            <a:r>
              <a:rPr lang="en-US" sz="1200" dirty="0">
                <a:latin typeface="Aeonik Pro Light"/>
              </a:rPr>
              <a:t> As the project grows, we have a solid base for database scaling. We can scale out horizontally by adding new replica nodes</a:t>
            </a:r>
          </a:p>
          <a:p>
            <a:pPr marL="342900" indent="-342900">
              <a:buFont typeface="Arial" panose="020B0604020202020204" pitchFamily="34" charset="0"/>
              <a:buAutoNum type="arabicPeriod"/>
            </a:pPr>
            <a:endParaRPr lang="en-US" sz="1200" dirty="0">
              <a:latin typeface="Aeonik Pro Light"/>
            </a:endParaRPr>
          </a:p>
          <a:p>
            <a:pPr marL="342900" indent="-342900">
              <a:buFont typeface="Arial" panose="020B0604020202020204" pitchFamily="34" charset="0"/>
              <a:buAutoNum type="arabicPeriod"/>
            </a:pPr>
            <a:r>
              <a:rPr lang="en-US" sz="1200" dirty="0">
                <a:latin typeface="Aeonik Pro Light"/>
              </a:rPr>
              <a:t> For performance purposes and additional scaling, we still can use sharding</a:t>
            </a:r>
          </a:p>
          <a:p>
            <a:pPr marL="342900" indent="-342900">
              <a:buFont typeface="Arial" panose="020B0604020202020204" pitchFamily="34" charset="0"/>
              <a:buAutoNum type="arabicPeriod"/>
            </a:pPr>
            <a:endParaRPr lang="en-US" sz="1200" dirty="0">
              <a:latin typeface="Aeonik Pro Light"/>
            </a:endParaRP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28</a:t>
            </a:fld>
            <a:endParaRPr lang="en-US"/>
          </a:p>
        </p:txBody>
      </p:sp>
    </p:spTree>
    <p:extLst>
      <p:ext uri="{BB962C8B-B14F-4D97-AF65-F5344CB8AC3E}">
        <p14:creationId xmlns:p14="http://schemas.microsoft.com/office/powerpoint/2010/main" val="3525568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29</a:t>
            </a:fld>
            <a:endParaRPr lang="en-US"/>
          </a:p>
        </p:txBody>
      </p:sp>
    </p:spTree>
    <p:extLst>
      <p:ext uri="{BB962C8B-B14F-4D97-AF65-F5344CB8AC3E}">
        <p14:creationId xmlns:p14="http://schemas.microsoft.com/office/powerpoint/2010/main" val="350102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Plan:</a:t>
            </a:r>
            <a:endParaRPr lang="en-US" dirty="0"/>
          </a:p>
          <a:p>
            <a:pPr>
              <a:buFont typeface="+mj-lt"/>
              <a:buAutoNum type="arabicPeriod"/>
            </a:pPr>
            <a:r>
              <a:rPr lang="en-US" dirty="0"/>
              <a:t>What we had before. A story of one nasty SQL database</a:t>
            </a:r>
          </a:p>
          <a:p>
            <a:pPr>
              <a:buFont typeface="+mj-lt"/>
              <a:buAutoNum type="arabicPeriod"/>
            </a:pPr>
            <a:r>
              <a:rPr lang="en-US" dirty="0"/>
              <a:t>How we chose the MongoDB</a:t>
            </a:r>
          </a:p>
          <a:p>
            <a:pPr>
              <a:buFont typeface="+mj-lt"/>
              <a:buAutoNum type="arabicPeriod"/>
            </a:pPr>
            <a:r>
              <a:rPr lang="en-US" dirty="0"/>
              <a:t>Our first steps in MongoDB and what we’ve found about it</a:t>
            </a:r>
          </a:p>
          <a:p>
            <a:pPr>
              <a:buFont typeface="+mj-lt"/>
              <a:buAutoNum type="arabicPeriod"/>
            </a:pPr>
            <a:r>
              <a:rPr lang="en-US" dirty="0"/>
              <a:t>How MongoDB let us to create a highly available, yet reliable financial app</a:t>
            </a:r>
          </a:p>
        </p:txBody>
      </p:sp>
      <p:sp>
        <p:nvSpPr>
          <p:cNvPr id="4" name="Slide Number Placeholder 3"/>
          <p:cNvSpPr>
            <a:spLocks noGrp="1"/>
          </p:cNvSpPr>
          <p:nvPr>
            <p:ph type="sldNum" sz="quarter" idx="5"/>
          </p:nvPr>
        </p:nvSpPr>
        <p:spPr/>
        <p:txBody>
          <a:bodyPr/>
          <a:lstStyle/>
          <a:p>
            <a:fld id="{5EF243BE-001F-FB48-BAAC-3EBF0CAF4D9A}" type="slidenum">
              <a:rPr lang="en-US" smtClean="0"/>
              <a:pPr/>
              <a:t>3</a:t>
            </a:fld>
            <a:endParaRPr lang="en-US"/>
          </a:p>
        </p:txBody>
      </p:sp>
    </p:spTree>
    <p:extLst>
      <p:ext uri="{BB962C8B-B14F-4D97-AF65-F5344CB8AC3E}">
        <p14:creationId xmlns:p14="http://schemas.microsoft.com/office/powerpoint/2010/main" val="104792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story began its existence with one nasty SQL database. The story of the existing SQL database lasted since the very 2007, and by the moment the </a:t>
            </a:r>
            <a:r>
              <a:rPr lang="en-US" dirty="0" err="1"/>
              <a:t>Vention</a:t>
            </a:r>
            <a:r>
              <a:rPr lang="en-US" dirty="0"/>
              <a:t> team (and me ofc) got acquainted with it, its structure was terrifying. </a:t>
            </a:r>
          </a:p>
        </p:txBody>
      </p:sp>
      <p:sp>
        <p:nvSpPr>
          <p:cNvPr id="4" name="Slide Number Placeholder 3"/>
          <p:cNvSpPr>
            <a:spLocks noGrp="1"/>
          </p:cNvSpPr>
          <p:nvPr>
            <p:ph type="sldNum" sz="quarter" idx="5"/>
          </p:nvPr>
        </p:nvSpPr>
        <p:spPr/>
        <p:txBody>
          <a:bodyPr/>
          <a:lstStyle/>
          <a:p>
            <a:fld id="{5EF243BE-001F-FB48-BAAC-3EBF0CAF4D9A}" type="slidenum">
              <a:rPr lang="en-US" smtClean="0"/>
              <a:pPr/>
              <a:t>4</a:t>
            </a:fld>
            <a:endParaRPr lang="en-US"/>
          </a:p>
        </p:txBody>
      </p:sp>
    </p:spTree>
    <p:extLst>
      <p:ext uri="{BB962C8B-B14F-4D97-AF65-F5344CB8AC3E}">
        <p14:creationId xmlns:p14="http://schemas.microsoft.com/office/powerpoint/2010/main" val="18300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case, we are interested in, began its existence with one nasty SQL database. The story of the existing SQL database lasted since the very 2007, and by the moment the </a:t>
            </a:r>
            <a:r>
              <a:rPr lang="en-US" dirty="0" err="1"/>
              <a:t>Vention</a:t>
            </a:r>
            <a:r>
              <a:rPr lang="en-US" dirty="0"/>
              <a:t> team (and me ofc) got acquainted with it, its structure was terrifying.</a:t>
            </a:r>
          </a:p>
          <a:p>
            <a:r>
              <a:rPr lang="en-US" dirty="0"/>
              <a:t>Here are a couple of details about the project to get the big idea:</a:t>
            </a:r>
          </a:p>
          <a:p>
            <a:pPr>
              <a:buFont typeface="+mj-lt"/>
              <a:buAutoNum type="arabicPeriod"/>
            </a:pPr>
            <a:r>
              <a:rPr lang="en-US" dirty="0"/>
              <a:t>Multitenant application — tenants are added through time, and each tenant database has specific requests, still single app deployment needs to handle it</a:t>
            </a:r>
          </a:p>
          <a:p>
            <a:pPr>
              <a:buFont typeface="+mj-lt"/>
              <a:buAutoNum type="arabicPeriod"/>
            </a:pPr>
            <a:r>
              <a:rPr lang="en-US" dirty="0"/>
              <a:t>Largest data sets — around a few million, not that impressive, it wasn’t a big data</a:t>
            </a:r>
          </a:p>
          <a:p>
            <a:pPr>
              <a:buFont typeface="+mj-lt"/>
              <a:buAutoNum type="arabicPeriod"/>
            </a:pPr>
            <a:r>
              <a:rPr lang="en-US" dirty="0"/>
              <a:t>Datasets are under constant recalculations, each update may trigger the recalculation of a significant set of entities. That means we needed to effectively search the data and minimize recalculated data as much as we could.</a:t>
            </a: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5</a:t>
            </a:fld>
            <a:endParaRPr lang="en-US"/>
          </a:p>
        </p:txBody>
      </p:sp>
    </p:spTree>
    <p:extLst>
      <p:ext uri="{BB962C8B-B14F-4D97-AF65-F5344CB8AC3E}">
        <p14:creationId xmlns:p14="http://schemas.microsoft.com/office/powerpoint/2010/main" val="300229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those of you, who were already working with SQL, you may know 2 things for sure:</a:t>
            </a:r>
          </a:p>
          <a:p>
            <a:pPr>
              <a:buFont typeface="+mj-lt"/>
              <a:buAutoNum type="arabicPeriod"/>
            </a:pPr>
            <a:r>
              <a:rPr lang="en-US" dirty="0"/>
              <a:t>SQL databases are great. No, really. It is hard to imagine something so widely spread and popular. And I can barely imagine, how much solutions were built on top of SQL. In fact, the story of SQL has lasted for more than 50 years now, that’s quite impressive.</a:t>
            </a:r>
          </a:p>
          <a:p>
            <a:pPr>
              <a:buFont typeface="+mj-lt"/>
              <a:buAutoNum type="arabicPeriod"/>
            </a:pPr>
            <a:r>
              <a:rPr lang="en-US" dirty="0"/>
              <a:t>To get the most out of your SQL database, you have to put some serious effort into architecting your data schema. You have to plan, to maintain, to make sure you’re following the database normalization forms and best practices. And if you do, most likely you get something as beautiful and simple as that:</a:t>
            </a:r>
          </a:p>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6</a:t>
            </a:fld>
            <a:endParaRPr lang="en-US"/>
          </a:p>
        </p:txBody>
      </p:sp>
    </p:spTree>
    <p:extLst>
      <p:ext uri="{BB962C8B-B14F-4D97-AF65-F5344CB8AC3E}">
        <p14:creationId xmlns:p14="http://schemas.microsoft.com/office/powerpoint/2010/main" val="433221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this schema, we have an example of how a well-architected database would look like, The idea is simple and elegant, the tables are effective, and as a software engineer I could easily figure out how to get the data I need </a:t>
            </a:r>
          </a:p>
        </p:txBody>
      </p:sp>
      <p:sp>
        <p:nvSpPr>
          <p:cNvPr id="4" name="Slide Number Placeholder 3"/>
          <p:cNvSpPr>
            <a:spLocks noGrp="1"/>
          </p:cNvSpPr>
          <p:nvPr>
            <p:ph type="sldNum" sz="quarter" idx="5"/>
          </p:nvPr>
        </p:nvSpPr>
        <p:spPr/>
        <p:txBody>
          <a:bodyPr/>
          <a:lstStyle/>
          <a:p>
            <a:fld id="{5EF243BE-001F-FB48-BAAC-3EBF0CAF4D9A}" type="slidenum">
              <a:rPr lang="en-US" smtClean="0"/>
              <a:pPr/>
              <a:t>7</a:t>
            </a:fld>
            <a:endParaRPr lang="en-US"/>
          </a:p>
        </p:txBody>
      </p:sp>
    </p:spTree>
    <p:extLst>
      <p:ext uri="{BB962C8B-B14F-4D97-AF65-F5344CB8AC3E}">
        <p14:creationId xmlns:p14="http://schemas.microsoft.com/office/powerpoint/2010/main" val="1267327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the real world, we most likely have something like this. This is a harsh example of how our data was stored. Now, if you try to compare that database structure with, for example, Northwind, or some well-structured and built database, maybe the first thing you’ll see, there are some tables, called </a:t>
            </a:r>
            <a:r>
              <a:rPr lang="en-US" b="1" dirty="0">
                <a:effectLst/>
              </a:rPr>
              <a:t>party-something. </a:t>
            </a:r>
            <a:r>
              <a:rPr lang="en-US" dirty="0"/>
              <a:t>And from the semantical perspective, you may wonder, what the hell does that mean? At that moment, I was like “Okay, I do understand what the accounting period is, what the employees, users, roles, and demographics tables are. But how do they relate to each other? How do I get employee records in terms of one accounting period?”</a:t>
            </a:r>
          </a:p>
          <a:p>
            <a:endParaRPr lang="en-US" dirty="0"/>
          </a:p>
          <a:p>
            <a:r>
              <a:rPr lang="en-US" dirty="0"/>
              <a:t>Later we figured out</a:t>
            </a:r>
          </a:p>
        </p:txBody>
      </p:sp>
      <p:sp>
        <p:nvSpPr>
          <p:cNvPr id="4" name="Slide Number Placeholder 3"/>
          <p:cNvSpPr>
            <a:spLocks noGrp="1"/>
          </p:cNvSpPr>
          <p:nvPr>
            <p:ph type="sldNum" sz="quarter" idx="5"/>
          </p:nvPr>
        </p:nvSpPr>
        <p:spPr/>
        <p:txBody>
          <a:bodyPr/>
          <a:lstStyle/>
          <a:p>
            <a:fld id="{5EF243BE-001F-FB48-BAAC-3EBF0CAF4D9A}" type="slidenum">
              <a:rPr lang="en-US" smtClean="0"/>
              <a:pPr/>
              <a:t>8</a:t>
            </a:fld>
            <a:endParaRPr lang="en-US"/>
          </a:p>
        </p:txBody>
      </p:sp>
    </p:spTree>
    <p:extLst>
      <p:ext uri="{BB962C8B-B14F-4D97-AF65-F5344CB8AC3E}">
        <p14:creationId xmlns:p14="http://schemas.microsoft.com/office/powerpoint/2010/main" val="386662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243BE-001F-FB48-BAAC-3EBF0CAF4D9A}" type="slidenum">
              <a:rPr lang="en-US" smtClean="0"/>
              <a:pPr/>
              <a:t>10</a:t>
            </a:fld>
            <a:endParaRPr lang="en-US"/>
          </a:p>
        </p:txBody>
      </p:sp>
    </p:spTree>
    <p:extLst>
      <p:ext uri="{BB962C8B-B14F-4D97-AF65-F5344CB8AC3E}">
        <p14:creationId xmlns:p14="http://schemas.microsoft.com/office/powerpoint/2010/main" val="83116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839" y="812800"/>
            <a:ext cx="18290381" cy="4775200"/>
          </a:xfrm>
        </p:spPr>
        <p:txBody>
          <a:bodyPr lIns="0" tIns="0" rIns="0" bIns="0" anchor="t" anchorCtr="0"/>
          <a:lstStyle>
            <a:lvl1pPr algn="l">
              <a:defRPr sz="12000">
                <a:solidFill>
                  <a:srgbClr val="52002D"/>
                </a:solidFill>
              </a:defRPr>
            </a:lvl1pPr>
          </a:lstStyle>
          <a:p>
            <a:r>
              <a:rPr lang="en-US" dirty="0"/>
              <a:t>Click here to edit Master title style</a:t>
            </a:r>
          </a:p>
        </p:txBody>
      </p:sp>
      <p:sp>
        <p:nvSpPr>
          <p:cNvPr id="4" name="Date Placeholder 3"/>
          <p:cNvSpPr>
            <a:spLocks noGrp="1"/>
          </p:cNvSpPr>
          <p:nvPr>
            <p:ph type="dt" sz="half" idx="10"/>
          </p:nvPr>
        </p:nvSpPr>
        <p:spPr>
          <a:xfrm>
            <a:off x="2153936" y="13294964"/>
            <a:ext cx="5487114" cy="262284"/>
          </a:xfrm>
          <a:prstGeom prst="rect">
            <a:avLst/>
          </a:prstGeom>
        </p:spPr>
        <p:txBody>
          <a:bodyPr/>
          <a:lstStyle>
            <a:lvl1pPr>
              <a:defRPr b="0" i="0">
                <a:latin typeface="Aeonik Pro" panose="020B0503030300000000" pitchFamily="34" charset="0"/>
              </a:defRPr>
            </a:lvl1pPr>
          </a:lstStyle>
          <a:p>
            <a:r>
              <a:rPr lang="en-US"/>
              <a:t>Built to scale</a:t>
            </a:r>
          </a:p>
        </p:txBody>
      </p:sp>
      <p:sp>
        <p:nvSpPr>
          <p:cNvPr id="5" name="Footer Placeholder 4"/>
          <p:cNvSpPr>
            <a:spLocks noGrp="1"/>
          </p:cNvSpPr>
          <p:nvPr>
            <p:ph type="ftr" sz="quarter" idx="11"/>
          </p:nvPr>
        </p:nvSpPr>
        <p:spPr>
          <a:xfrm>
            <a:off x="8078252" y="13294964"/>
            <a:ext cx="8230672" cy="262284"/>
          </a:xfrm>
          <a:prstGeom prst="rect">
            <a:avLst/>
          </a:prstGeom>
        </p:spPr>
        <p:txBody>
          <a:bodyPr/>
          <a:lstStyle>
            <a:lvl1pPr>
              <a:defRPr b="0" i="0">
                <a:latin typeface="Aeonik Pro" panose="020B0503030300000000" pitchFamily="34" charset="0"/>
              </a:defRPr>
            </a:lvl1pPr>
          </a:lstStyle>
          <a:p>
            <a:endParaRPr lang="en-US"/>
          </a:p>
        </p:txBody>
      </p:sp>
      <p:sp>
        <p:nvSpPr>
          <p:cNvPr id="6" name="Slide Number Placeholder 5"/>
          <p:cNvSpPr>
            <a:spLocks noGrp="1"/>
          </p:cNvSpPr>
          <p:nvPr>
            <p:ph type="sldNum" sz="quarter" idx="12"/>
          </p:nvPr>
        </p:nvSpPr>
        <p:spPr>
          <a:xfrm>
            <a:off x="17223443" y="12712701"/>
            <a:ext cx="5487114" cy="730250"/>
          </a:xfrm>
          <a:prstGeom prst="rect">
            <a:avLst/>
          </a:prstGeom>
        </p:spPr>
        <p:txBody>
          <a:bodyPr/>
          <a:lstStyle>
            <a:lvl1pPr>
              <a:defRPr b="0" i="0">
                <a:latin typeface="Aeonik Pro" panose="020B0503030300000000" pitchFamily="34" charset="0"/>
              </a:defRPr>
            </a:lvl1pPr>
          </a:lstStyle>
          <a:p>
            <a:fld id="{48F63A3B-78C7-47BE-AE5E-E10140E04643}" type="slidenum">
              <a:rPr lang="en-US" smtClean="0"/>
              <a:pPr/>
              <a:t>‹#›</a:t>
            </a:fld>
            <a:endParaRPr lang="en-US"/>
          </a:p>
        </p:txBody>
      </p:sp>
      <p:sp>
        <p:nvSpPr>
          <p:cNvPr id="7" name="Rectangle 6">
            <a:extLst>
              <a:ext uri="{FF2B5EF4-FFF2-40B4-BE49-F238E27FC236}">
                <a16:creationId xmlns:a16="http://schemas.microsoft.com/office/drawing/2014/main" id="{AC2C737C-4828-9ABE-2ED2-0F52DA332F05}"/>
              </a:ext>
            </a:extLst>
          </p:cNvPr>
          <p:cNvSpPr/>
          <p:nvPr userDrawn="1"/>
        </p:nvSpPr>
        <p:spPr>
          <a:xfrm>
            <a:off x="-75944" y="7872331"/>
            <a:ext cx="13170975" cy="6025618"/>
          </a:xfrm>
          <a:prstGeom prst="rect">
            <a:avLst/>
          </a:prstGeom>
          <a:solidFill>
            <a:srgbClr val="FF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
        <p:nvSpPr>
          <p:cNvPr id="9" name="Freeform 8">
            <a:extLst>
              <a:ext uri="{FF2B5EF4-FFF2-40B4-BE49-F238E27FC236}">
                <a16:creationId xmlns:a16="http://schemas.microsoft.com/office/drawing/2014/main" id="{ED3E4D16-207B-4958-3251-0322FC355B6B}"/>
              </a:ext>
            </a:extLst>
          </p:cNvPr>
          <p:cNvSpPr/>
          <p:nvPr userDrawn="1"/>
        </p:nvSpPr>
        <p:spPr>
          <a:xfrm>
            <a:off x="11165519" y="7816635"/>
            <a:ext cx="13297601" cy="6054810"/>
          </a:xfrm>
          <a:custGeom>
            <a:avLst/>
            <a:gdLst>
              <a:gd name="connsiteX0" fmla="*/ 963827 w 6647935"/>
              <a:gd name="connsiteY0" fmla="*/ 3015049 h 3027405"/>
              <a:gd name="connsiteX1" fmla="*/ 963827 w 6647935"/>
              <a:gd name="connsiteY1" fmla="*/ 24713 h 3027405"/>
              <a:gd name="connsiteX2" fmla="*/ 0 w 6647935"/>
              <a:gd name="connsiteY2" fmla="*/ 24713 h 3027405"/>
              <a:gd name="connsiteX3" fmla="*/ 0 w 6647935"/>
              <a:gd name="connsiteY3" fmla="*/ 2162432 h 3027405"/>
              <a:gd name="connsiteX4" fmla="*/ 1445741 w 6647935"/>
              <a:gd name="connsiteY4" fmla="*/ 2162432 h 3027405"/>
              <a:gd name="connsiteX5" fmla="*/ 2792627 w 6647935"/>
              <a:gd name="connsiteY5" fmla="*/ 0 h 3027405"/>
              <a:gd name="connsiteX6" fmla="*/ 6647935 w 6647935"/>
              <a:gd name="connsiteY6" fmla="*/ 0 h 3027405"/>
              <a:gd name="connsiteX7" fmla="*/ 6647935 w 6647935"/>
              <a:gd name="connsiteY7" fmla="*/ 3027405 h 3027405"/>
              <a:gd name="connsiteX8" fmla="*/ 963827 w 6647935"/>
              <a:gd name="connsiteY8" fmla="*/ 3015049 h 30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7935" h="3027405">
                <a:moveTo>
                  <a:pt x="963827" y="3015049"/>
                </a:moveTo>
                <a:lnTo>
                  <a:pt x="963827" y="24713"/>
                </a:lnTo>
                <a:lnTo>
                  <a:pt x="0" y="24713"/>
                </a:lnTo>
                <a:lnTo>
                  <a:pt x="0" y="2162432"/>
                </a:lnTo>
                <a:lnTo>
                  <a:pt x="1445741" y="2162432"/>
                </a:lnTo>
                <a:lnTo>
                  <a:pt x="2792627" y="0"/>
                </a:lnTo>
                <a:lnTo>
                  <a:pt x="6647935" y="0"/>
                </a:lnTo>
                <a:lnTo>
                  <a:pt x="6647935" y="3027405"/>
                </a:lnTo>
                <a:lnTo>
                  <a:pt x="963827" y="3015049"/>
                </a:lnTo>
                <a:close/>
              </a:path>
            </a:pathLst>
          </a:custGeom>
          <a:solidFill>
            <a:srgbClr val="52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Tree>
    <p:extLst>
      <p:ext uri="{BB962C8B-B14F-4D97-AF65-F5344CB8AC3E}">
        <p14:creationId xmlns:p14="http://schemas.microsoft.com/office/powerpoint/2010/main" val="17790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ortfolio Logos">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187C1920-C795-9CB1-9048-64BA81BDA8E8}"/>
              </a:ext>
            </a:extLst>
          </p:cNvPr>
          <p:cNvSpPr>
            <a:spLocks noGrp="1" noChangeAspect="1"/>
          </p:cNvSpPr>
          <p:nvPr>
            <p:ph type="pic" idx="1"/>
          </p:nvPr>
        </p:nvSpPr>
        <p:spPr>
          <a:xfrm>
            <a:off x="8091054"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0" name="Picture Placeholder 2">
            <a:extLst>
              <a:ext uri="{FF2B5EF4-FFF2-40B4-BE49-F238E27FC236}">
                <a16:creationId xmlns:a16="http://schemas.microsoft.com/office/drawing/2014/main" id="{438E2597-0A0A-2E56-6D1E-FFB3435BEE14}"/>
              </a:ext>
            </a:extLst>
          </p:cNvPr>
          <p:cNvSpPr>
            <a:spLocks noGrp="1" noChangeAspect="1"/>
          </p:cNvSpPr>
          <p:nvPr>
            <p:ph type="pic" idx="10"/>
          </p:nvPr>
        </p:nvSpPr>
        <p:spPr>
          <a:xfrm>
            <a:off x="12190190"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1" name="Picture Placeholder 2">
            <a:extLst>
              <a:ext uri="{FF2B5EF4-FFF2-40B4-BE49-F238E27FC236}">
                <a16:creationId xmlns:a16="http://schemas.microsoft.com/office/drawing/2014/main" id="{1882C660-1B8D-8CB8-927A-784F8359BEC5}"/>
              </a:ext>
            </a:extLst>
          </p:cNvPr>
          <p:cNvSpPr>
            <a:spLocks noGrp="1" noChangeAspect="1"/>
          </p:cNvSpPr>
          <p:nvPr>
            <p:ph type="pic" idx="11"/>
          </p:nvPr>
        </p:nvSpPr>
        <p:spPr>
          <a:xfrm>
            <a:off x="16289326"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2" name="Picture Placeholder 2">
            <a:extLst>
              <a:ext uri="{FF2B5EF4-FFF2-40B4-BE49-F238E27FC236}">
                <a16:creationId xmlns:a16="http://schemas.microsoft.com/office/drawing/2014/main" id="{2F70CAD6-30C0-D9C3-A1E5-73209D824CA7}"/>
              </a:ext>
            </a:extLst>
          </p:cNvPr>
          <p:cNvSpPr>
            <a:spLocks noGrp="1" noChangeAspect="1"/>
          </p:cNvSpPr>
          <p:nvPr>
            <p:ph type="pic" idx="12"/>
          </p:nvPr>
        </p:nvSpPr>
        <p:spPr>
          <a:xfrm>
            <a:off x="20388463"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3" name="Picture Placeholder 2">
            <a:extLst>
              <a:ext uri="{FF2B5EF4-FFF2-40B4-BE49-F238E27FC236}">
                <a16:creationId xmlns:a16="http://schemas.microsoft.com/office/drawing/2014/main" id="{0C4AD414-10C8-E0DD-D14C-2A2A35A872AB}"/>
              </a:ext>
            </a:extLst>
          </p:cNvPr>
          <p:cNvSpPr>
            <a:spLocks noGrp="1" noChangeAspect="1"/>
          </p:cNvSpPr>
          <p:nvPr>
            <p:ph type="pic" idx="13"/>
          </p:nvPr>
        </p:nvSpPr>
        <p:spPr>
          <a:xfrm>
            <a:off x="8091054"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4" name="Picture Placeholder 2">
            <a:extLst>
              <a:ext uri="{FF2B5EF4-FFF2-40B4-BE49-F238E27FC236}">
                <a16:creationId xmlns:a16="http://schemas.microsoft.com/office/drawing/2014/main" id="{75476D4B-B69E-64F0-3190-C7A168FA92E0}"/>
              </a:ext>
            </a:extLst>
          </p:cNvPr>
          <p:cNvSpPr>
            <a:spLocks noGrp="1" noChangeAspect="1"/>
          </p:cNvSpPr>
          <p:nvPr>
            <p:ph type="pic" idx="14"/>
          </p:nvPr>
        </p:nvSpPr>
        <p:spPr>
          <a:xfrm>
            <a:off x="12190190"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5" name="Picture Placeholder 2">
            <a:extLst>
              <a:ext uri="{FF2B5EF4-FFF2-40B4-BE49-F238E27FC236}">
                <a16:creationId xmlns:a16="http://schemas.microsoft.com/office/drawing/2014/main" id="{5A3362E1-7AE4-31BA-7071-00E612941426}"/>
              </a:ext>
            </a:extLst>
          </p:cNvPr>
          <p:cNvSpPr>
            <a:spLocks noGrp="1" noChangeAspect="1"/>
          </p:cNvSpPr>
          <p:nvPr>
            <p:ph type="pic" idx="15"/>
          </p:nvPr>
        </p:nvSpPr>
        <p:spPr>
          <a:xfrm>
            <a:off x="16289326"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66AECFE6-FE2C-2050-294E-9F9299E97175}"/>
              </a:ext>
            </a:extLst>
          </p:cNvPr>
          <p:cNvSpPr>
            <a:spLocks noGrp="1" noChangeAspect="1"/>
          </p:cNvSpPr>
          <p:nvPr>
            <p:ph type="pic" idx="16"/>
          </p:nvPr>
        </p:nvSpPr>
        <p:spPr>
          <a:xfrm>
            <a:off x="20388463"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A95B8D43-89BF-4444-9589-3E7BAAB3240F}"/>
              </a:ext>
            </a:extLst>
          </p:cNvPr>
          <p:cNvSpPr>
            <a:spLocks noGrp="1" noChangeAspect="1"/>
          </p:cNvSpPr>
          <p:nvPr>
            <p:ph type="pic" idx="17"/>
          </p:nvPr>
        </p:nvSpPr>
        <p:spPr>
          <a:xfrm>
            <a:off x="8091054"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Picture Placeholder 2">
            <a:extLst>
              <a:ext uri="{FF2B5EF4-FFF2-40B4-BE49-F238E27FC236}">
                <a16:creationId xmlns:a16="http://schemas.microsoft.com/office/drawing/2014/main" id="{E6DEC888-B05C-2368-FA10-813C9E4C14F1}"/>
              </a:ext>
            </a:extLst>
          </p:cNvPr>
          <p:cNvSpPr>
            <a:spLocks noGrp="1" noChangeAspect="1"/>
          </p:cNvSpPr>
          <p:nvPr>
            <p:ph type="pic" idx="18"/>
          </p:nvPr>
        </p:nvSpPr>
        <p:spPr>
          <a:xfrm>
            <a:off x="12190190"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9" name="Picture Placeholder 2">
            <a:extLst>
              <a:ext uri="{FF2B5EF4-FFF2-40B4-BE49-F238E27FC236}">
                <a16:creationId xmlns:a16="http://schemas.microsoft.com/office/drawing/2014/main" id="{841D3517-0EC6-9224-5D11-0D181953AC83}"/>
              </a:ext>
            </a:extLst>
          </p:cNvPr>
          <p:cNvSpPr>
            <a:spLocks noGrp="1" noChangeAspect="1"/>
          </p:cNvSpPr>
          <p:nvPr>
            <p:ph type="pic" idx="19"/>
          </p:nvPr>
        </p:nvSpPr>
        <p:spPr>
          <a:xfrm>
            <a:off x="16289326"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Picture Placeholder 2">
            <a:extLst>
              <a:ext uri="{FF2B5EF4-FFF2-40B4-BE49-F238E27FC236}">
                <a16:creationId xmlns:a16="http://schemas.microsoft.com/office/drawing/2014/main" id="{9B9D4F1A-893C-72CE-9F2E-BC8C7E79685A}"/>
              </a:ext>
            </a:extLst>
          </p:cNvPr>
          <p:cNvSpPr>
            <a:spLocks noGrp="1" noChangeAspect="1"/>
          </p:cNvSpPr>
          <p:nvPr>
            <p:ph type="pic" idx="20"/>
          </p:nvPr>
        </p:nvSpPr>
        <p:spPr>
          <a:xfrm>
            <a:off x="20388463"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1" name="Picture Placeholder 2">
            <a:extLst>
              <a:ext uri="{FF2B5EF4-FFF2-40B4-BE49-F238E27FC236}">
                <a16:creationId xmlns:a16="http://schemas.microsoft.com/office/drawing/2014/main" id="{47987151-2F97-8DA7-40FA-49A3983830FD}"/>
              </a:ext>
            </a:extLst>
          </p:cNvPr>
          <p:cNvSpPr>
            <a:spLocks noGrp="1" noChangeAspect="1"/>
          </p:cNvSpPr>
          <p:nvPr>
            <p:ph type="pic" idx="21"/>
          </p:nvPr>
        </p:nvSpPr>
        <p:spPr>
          <a:xfrm>
            <a:off x="8091054"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2" name="Picture Placeholder 2">
            <a:extLst>
              <a:ext uri="{FF2B5EF4-FFF2-40B4-BE49-F238E27FC236}">
                <a16:creationId xmlns:a16="http://schemas.microsoft.com/office/drawing/2014/main" id="{600F9D7A-B54B-3907-7483-7870E7ECDBA0}"/>
              </a:ext>
            </a:extLst>
          </p:cNvPr>
          <p:cNvSpPr>
            <a:spLocks noGrp="1" noChangeAspect="1"/>
          </p:cNvSpPr>
          <p:nvPr>
            <p:ph type="pic" idx="22"/>
          </p:nvPr>
        </p:nvSpPr>
        <p:spPr>
          <a:xfrm>
            <a:off x="12190190"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3" name="Picture Placeholder 2">
            <a:extLst>
              <a:ext uri="{FF2B5EF4-FFF2-40B4-BE49-F238E27FC236}">
                <a16:creationId xmlns:a16="http://schemas.microsoft.com/office/drawing/2014/main" id="{CFA09954-55C2-8AA6-626D-5ECFEED52089}"/>
              </a:ext>
            </a:extLst>
          </p:cNvPr>
          <p:cNvSpPr>
            <a:spLocks noGrp="1" noChangeAspect="1"/>
          </p:cNvSpPr>
          <p:nvPr>
            <p:ph type="pic" idx="23"/>
          </p:nvPr>
        </p:nvSpPr>
        <p:spPr>
          <a:xfrm>
            <a:off x="16289326"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4" name="Picture Placeholder 2">
            <a:extLst>
              <a:ext uri="{FF2B5EF4-FFF2-40B4-BE49-F238E27FC236}">
                <a16:creationId xmlns:a16="http://schemas.microsoft.com/office/drawing/2014/main" id="{E3EAA994-EC9D-79F3-E877-9BF97AFF8E79}"/>
              </a:ext>
            </a:extLst>
          </p:cNvPr>
          <p:cNvSpPr>
            <a:spLocks noGrp="1" noChangeAspect="1"/>
          </p:cNvSpPr>
          <p:nvPr>
            <p:ph type="pic" idx="24"/>
          </p:nvPr>
        </p:nvSpPr>
        <p:spPr>
          <a:xfrm>
            <a:off x="20388463"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27316627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able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5431537"/>
            <a:ext cx="15801380" cy="6947790"/>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4386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able +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8499764"/>
            <a:ext cx="15801380" cy="3879562"/>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1CB9D772-BD75-FB98-A3A3-357F01D69387}"/>
              </a:ext>
            </a:extLst>
          </p:cNvPr>
          <p:cNvSpPr>
            <a:spLocks noGrp="1"/>
          </p:cNvSpPr>
          <p:nvPr>
            <p:ph type="body" idx="10"/>
          </p:nvPr>
        </p:nvSpPr>
        <p:spPr>
          <a:xfrm>
            <a:off x="8080596" y="6363755"/>
            <a:ext cx="44092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0" name="Text Placeholder 2">
            <a:extLst>
              <a:ext uri="{FF2B5EF4-FFF2-40B4-BE49-F238E27FC236}">
                <a16:creationId xmlns:a16="http://schemas.microsoft.com/office/drawing/2014/main" id="{B687AABA-0860-C3D3-5EE2-7EBCACBEBF28}"/>
              </a:ext>
            </a:extLst>
          </p:cNvPr>
          <p:cNvSpPr>
            <a:spLocks noGrp="1"/>
          </p:cNvSpPr>
          <p:nvPr>
            <p:ph type="body" idx="11"/>
          </p:nvPr>
        </p:nvSpPr>
        <p:spPr>
          <a:xfrm>
            <a:off x="13005886" y="6363755"/>
            <a:ext cx="10876087"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A3D1E064-E313-EF7E-3510-76E22FAB7715}"/>
              </a:ext>
            </a:extLst>
          </p:cNvPr>
          <p:cNvCxnSpPr>
            <a:cxnSpLocks/>
          </p:cNvCxnSpPr>
          <p:nvPr userDrawn="1"/>
        </p:nvCxnSpPr>
        <p:spPr>
          <a:xfrm>
            <a:off x="8080595" y="5843253"/>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5012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Calendar">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DEC31330-84E8-E735-FA05-122A677D80AD}"/>
              </a:ext>
            </a:extLst>
          </p:cNvPr>
          <p:cNvSpPr>
            <a:spLocks noGrp="1"/>
          </p:cNvSpPr>
          <p:nvPr>
            <p:ph type="body" idx="1" hasCustomPrompt="1"/>
          </p:nvPr>
        </p:nvSpPr>
        <p:spPr>
          <a:xfrm>
            <a:off x="847972"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2" name="Text Placeholder 2">
            <a:extLst>
              <a:ext uri="{FF2B5EF4-FFF2-40B4-BE49-F238E27FC236}">
                <a16:creationId xmlns:a16="http://schemas.microsoft.com/office/drawing/2014/main" id="{F6E1B7E9-12BB-894C-31F4-A1F979E17064}"/>
              </a:ext>
            </a:extLst>
          </p:cNvPr>
          <p:cNvSpPr>
            <a:spLocks noGrp="1"/>
          </p:cNvSpPr>
          <p:nvPr>
            <p:ph type="body" idx="10" hasCustomPrompt="1"/>
          </p:nvPr>
        </p:nvSpPr>
        <p:spPr>
          <a:xfrm>
            <a:off x="3753358"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3" name="Text Placeholder 2">
            <a:extLst>
              <a:ext uri="{FF2B5EF4-FFF2-40B4-BE49-F238E27FC236}">
                <a16:creationId xmlns:a16="http://schemas.microsoft.com/office/drawing/2014/main" id="{33CD3472-8E12-4D25-57D2-786B5E5884FF}"/>
              </a:ext>
            </a:extLst>
          </p:cNvPr>
          <p:cNvSpPr>
            <a:spLocks noGrp="1"/>
          </p:cNvSpPr>
          <p:nvPr>
            <p:ph type="body" idx="11" hasCustomPrompt="1"/>
          </p:nvPr>
        </p:nvSpPr>
        <p:spPr>
          <a:xfrm>
            <a:off x="667790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4" name="Text Placeholder 2">
            <a:extLst>
              <a:ext uri="{FF2B5EF4-FFF2-40B4-BE49-F238E27FC236}">
                <a16:creationId xmlns:a16="http://schemas.microsoft.com/office/drawing/2014/main" id="{ABD0BEB8-1D73-C583-F05E-FF79F4F86FC8}"/>
              </a:ext>
            </a:extLst>
          </p:cNvPr>
          <p:cNvSpPr>
            <a:spLocks noGrp="1"/>
          </p:cNvSpPr>
          <p:nvPr>
            <p:ph type="body" idx="12" hasCustomPrompt="1"/>
          </p:nvPr>
        </p:nvSpPr>
        <p:spPr>
          <a:xfrm>
            <a:off x="9588785"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5" name="Text Placeholder 2">
            <a:extLst>
              <a:ext uri="{FF2B5EF4-FFF2-40B4-BE49-F238E27FC236}">
                <a16:creationId xmlns:a16="http://schemas.microsoft.com/office/drawing/2014/main" id="{BE38E305-A66C-4995-3DE4-5E961C3F3D58}"/>
              </a:ext>
            </a:extLst>
          </p:cNvPr>
          <p:cNvSpPr>
            <a:spLocks noGrp="1"/>
          </p:cNvSpPr>
          <p:nvPr>
            <p:ph type="body" idx="13" hasCustomPrompt="1"/>
          </p:nvPr>
        </p:nvSpPr>
        <p:spPr>
          <a:xfrm>
            <a:off x="12499153"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6" name="Text Placeholder 2">
            <a:extLst>
              <a:ext uri="{FF2B5EF4-FFF2-40B4-BE49-F238E27FC236}">
                <a16:creationId xmlns:a16="http://schemas.microsoft.com/office/drawing/2014/main" id="{AB26FA4E-8C9F-5F7F-F28F-5E624B21FA32}"/>
              </a:ext>
            </a:extLst>
          </p:cNvPr>
          <p:cNvSpPr>
            <a:spLocks noGrp="1"/>
          </p:cNvSpPr>
          <p:nvPr>
            <p:ph type="body" idx="14" hasCustomPrompt="1"/>
          </p:nvPr>
        </p:nvSpPr>
        <p:spPr>
          <a:xfrm>
            <a:off x="1540862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7" name="Text Placeholder 2">
            <a:extLst>
              <a:ext uri="{FF2B5EF4-FFF2-40B4-BE49-F238E27FC236}">
                <a16:creationId xmlns:a16="http://schemas.microsoft.com/office/drawing/2014/main" id="{9BEBA229-18F1-AA39-6828-164980717F3C}"/>
              </a:ext>
            </a:extLst>
          </p:cNvPr>
          <p:cNvSpPr>
            <a:spLocks noGrp="1"/>
          </p:cNvSpPr>
          <p:nvPr>
            <p:ph type="body" idx="15" hasCustomPrompt="1"/>
          </p:nvPr>
        </p:nvSpPr>
        <p:spPr>
          <a:xfrm>
            <a:off x="18323590"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8" name="Text Placeholder 2">
            <a:extLst>
              <a:ext uri="{FF2B5EF4-FFF2-40B4-BE49-F238E27FC236}">
                <a16:creationId xmlns:a16="http://schemas.microsoft.com/office/drawing/2014/main" id="{8A01900C-3C1D-00CE-ABCE-391812FAC4C1}"/>
              </a:ext>
            </a:extLst>
          </p:cNvPr>
          <p:cNvSpPr>
            <a:spLocks noGrp="1"/>
          </p:cNvSpPr>
          <p:nvPr>
            <p:ph type="body" idx="16" hasCustomPrompt="1"/>
          </p:nvPr>
        </p:nvSpPr>
        <p:spPr>
          <a:xfrm>
            <a:off x="21238554"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3FFE2ACE-2E44-6344-6D37-5BB8CBC93D33}"/>
              </a:ext>
            </a:extLst>
          </p:cNvPr>
          <p:cNvCxnSpPr>
            <a:cxnSpLocks/>
          </p:cNvCxnSpPr>
          <p:nvPr userDrawn="1"/>
        </p:nvCxnSpPr>
        <p:spPr>
          <a:xfrm>
            <a:off x="523863" y="2784764"/>
            <a:ext cx="23319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227006-1158-1FA8-0DE9-1E5258B07CA9}"/>
              </a:ext>
            </a:extLst>
          </p:cNvPr>
          <p:cNvCxnSpPr>
            <a:cxnSpLocks/>
          </p:cNvCxnSpPr>
          <p:nvPr userDrawn="1"/>
        </p:nvCxnSpPr>
        <p:spPr>
          <a:xfrm>
            <a:off x="523863"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7CF3D-CA54-D3EB-79FE-8A503A6E4525}"/>
              </a:ext>
            </a:extLst>
          </p:cNvPr>
          <p:cNvCxnSpPr>
            <a:cxnSpLocks/>
          </p:cNvCxnSpPr>
          <p:nvPr userDrawn="1"/>
        </p:nvCxnSpPr>
        <p:spPr>
          <a:xfrm>
            <a:off x="3438830"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590B82F-1068-7D1C-0953-62B4B69F354D}"/>
              </a:ext>
            </a:extLst>
          </p:cNvPr>
          <p:cNvCxnSpPr>
            <a:cxnSpLocks/>
          </p:cNvCxnSpPr>
          <p:nvPr userDrawn="1"/>
        </p:nvCxnSpPr>
        <p:spPr>
          <a:xfrm>
            <a:off x="63537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DE7107-CAB6-9767-0341-50171284B76E}"/>
              </a:ext>
            </a:extLst>
          </p:cNvPr>
          <p:cNvCxnSpPr>
            <a:cxnSpLocks/>
          </p:cNvCxnSpPr>
          <p:nvPr userDrawn="1"/>
        </p:nvCxnSpPr>
        <p:spPr>
          <a:xfrm>
            <a:off x="20928632"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EE81B9-1FF7-5AB3-41B3-213A2EBBEEFF}"/>
              </a:ext>
            </a:extLst>
          </p:cNvPr>
          <p:cNvCxnSpPr>
            <a:cxnSpLocks/>
          </p:cNvCxnSpPr>
          <p:nvPr userDrawn="1"/>
        </p:nvCxnSpPr>
        <p:spPr>
          <a:xfrm>
            <a:off x="238435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A5DF08-E0B8-5DE1-4A48-FB965971EE4E}"/>
              </a:ext>
            </a:extLst>
          </p:cNvPr>
          <p:cNvCxnSpPr>
            <a:cxnSpLocks/>
          </p:cNvCxnSpPr>
          <p:nvPr userDrawn="1"/>
        </p:nvCxnSpPr>
        <p:spPr>
          <a:xfrm>
            <a:off x="926876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C41AC7-78EB-9F88-52EE-8BA0ED0017B1}"/>
              </a:ext>
            </a:extLst>
          </p:cNvPr>
          <p:cNvCxnSpPr>
            <a:cxnSpLocks/>
          </p:cNvCxnSpPr>
          <p:nvPr userDrawn="1"/>
        </p:nvCxnSpPr>
        <p:spPr>
          <a:xfrm>
            <a:off x="1218922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91EA37-5EDA-9DCA-AD9F-2EC03EDC37FD}"/>
              </a:ext>
            </a:extLst>
          </p:cNvPr>
          <p:cNvCxnSpPr>
            <a:cxnSpLocks/>
          </p:cNvCxnSpPr>
          <p:nvPr userDrawn="1"/>
        </p:nvCxnSpPr>
        <p:spPr>
          <a:xfrm>
            <a:off x="15098698"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BC13E-B021-EB42-019A-D857D9787B42}"/>
              </a:ext>
            </a:extLst>
          </p:cNvPr>
          <p:cNvCxnSpPr>
            <a:cxnSpLocks/>
          </p:cNvCxnSpPr>
          <p:nvPr userDrawn="1"/>
        </p:nvCxnSpPr>
        <p:spPr>
          <a:xfrm>
            <a:off x="18013665"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D7F5C-BC2B-FF80-228E-4CE0B48607DE}"/>
              </a:ext>
            </a:extLst>
          </p:cNvPr>
          <p:cNvCxnSpPr>
            <a:cxnSpLocks/>
          </p:cNvCxnSpPr>
          <p:nvPr userDrawn="1"/>
        </p:nvCxnSpPr>
        <p:spPr>
          <a:xfrm>
            <a:off x="523863"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3B48189-CB7B-4947-A633-543BF5B12B05}"/>
              </a:ext>
            </a:extLst>
          </p:cNvPr>
          <p:cNvCxnSpPr>
            <a:cxnSpLocks/>
          </p:cNvCxnSpPr>
          <p:nvPr userDrawn="1"/>
        </p:nvCxnSpPr>
        <p:spPr>
          <a:xfrm>
            <a:off x="3438830"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7D354D-8C55-32B2-F8C9-B377E2459D46}"/>
              </a:ext>
            </a:extLst>
          </p:cNvPr>
          <p:cNvCxnSpPr>
            <a:cxnSpLocks/>
          </p:cNvCxnSpPr>
          <p:nvPr userDrawn="1"/>
        </p:nvCxnSpPr>
        <p:spPr>
          <a:xfrm>
            <a:off x="6353797"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E44400-DEAE-5CEB-25A0-3A557C3E22D4}"/>
              </a:ext>
            </a:extLst>
          </p:cNvPr>
          <p:cNvCxnSpPr>
            <a:cxnSpLocks/>
          </p:cNvCxnSpPr>
          <p:nvPr userDrawn="1"/>
        </p:nvCxnSpPr>
        <p:spPr>
          <a:xfrm>
            <a:off x="926876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4A7743-053B-E3AB-AAB9-C728D328E82D}"/>
              </a:ext>
            </a:extLst>
          </p:cNvPr>
          <p:cNvCxnSpPr>
            <a:cxnSpLocks/>
          </p:cNvCxnSpPr>
          <p:nvPr userDrawn="1"/>
        </p:nvCxnSpPr>
        <p:spPr>
          <a:xfrm>
            <a:off x="1218922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3C43BE-47D9-3074-63D4-5732474BEEBC}"/>
              </a:ext>
            </a:extLst>
          </p:cNvPr>
          <p:cNvCxnSpPr>
            <a:cxnSpLocks/>
          </p:cNvCxnSpPr>
          <p:nvPr userDrawn="1"/>
        </p:nvCxnSpPr>
        <p:spPr>
          <a:xfrm>
            <a:off x="15098698"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843B1A-62E6-EF3D-E1AD-E48FC8294DD1}"/>
              </a:ext>
            </a:extLst>
          </p:cNvPr>
          <p:cNvCxnSpPr>
            <a:cxnSpLocks/>
          </p:cNvCxnSpPr>
          <p:nvPr userDrawn="1"/>
        </p:nvCxnSpPr>
        <p:spPr>
          <a:xfrm>
            <a:off x="18013665"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3B4548-229D-0CA0-51F0-DB92D390580D}"/>
              </a:ext>
            </a:extLst>
          </p:cNvPr>
          <p:cNvCxnSpPr>
            <a:cxnSpLocks/>
          </p:cNvCxnSpPr>
          <p:nvPr userDrawn="1"/>
        </p:nvCxnSpPr>
        <p:spPr>
          <a:xfrm>
            <a:off x="20928632"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90572E-F6B6-B433-D394-8C4EC9EEF3F6}"/>
              </a:ext>
            </a:extLst>
          </p:cNvPr>
          <p:cNvCxnSpPr>
            <a:cxnSpLocks/>
          </p:cNvCxnSpPr>
          <p:nvPr userDrawn="1"/>
        </p:nvCxnSpPr>
        <p:spPr>
          <a:xfrm>
            <a:off x="23843597" y="3313674"/>
            <a:ext cx="0" cy="9446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5173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Image + Hero Copy + Bod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B35A1B-39BB-948E-61BD-0E2964966F77}"/>
              </a:ext>
            </a:extLst>
          </p:cNvPr>
          <p:cNvCxnSpPr>
            <a:cxnSpLocks/>
          </p:cNvCxnSpPr>
          <p:nvPr userDrawn="1"/>
        </p:nvCxnSpPr>
        <p:spPr>
          <a:xfrm>
            <a:off x="14668500" y="6749058"/>
            <a:ext cx="921347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0B14748-2D98-EFA8-B670-6AFB14F08735}"/>
              </a:ext>
            </a:extLst>
          </p:cNvPr>
          <p:cNvSpPr>
            <a:spLocks noGrp="1"/>
          </p:cNvSpPr>
          <p:nvPr>
            <p:ph type="body" idx="10" hasCustomPrompt="1"/>
          </p:nvPr>
        </p:nvSpPr>
        <p:spPr>
          <a:xfrm>
            <a:off x="14668499" y="7211595"/>
            <a:ext cx="9213473"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217900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Image + Hero Cop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21338891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Large Image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0"/>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7" name="Text Placeholder 2">
            <a:extLst>
              <a:ext uri="{FF2B5EF4-FFF2-40B4-BE49-F238E27FC236}">
                <a16:creationId xmlns:a16="http://schemas.microsoft.com/office/drawing/2014/main" id="{DF2F4BF8-999F-15BC-DB8C-E4DDDB190F71}"/>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5564904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Image (Large + Small)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1"/>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 name="Picture Placeholder 4">
            <a:extLst>
              <a:ext uri="{FF2B5EF4-FFF2-40B4-BE49-F238E27FC236}">
                <a16:creationId xmlns:a16="http://schemas.microsoft.com/office/drawing/2014/main" id="{BA9015B3-42A1-DF7C-4DD4-748FB9755A41}"/>
              </a:ext>
            </a:extLst>
          </p:cNvPr>
          <p:cNvSpPr>
            <a:spLocks noGrp="1"/>
          </p:cNvSpPr>
          <p:nvPr>
            <p:ph type="pic" sz="quarter" idx="12"/>
          </p:nvPr>
        </p:nvSpPr>
        <p:spPr>
          <a:xfrm>
            <a:off x="523863" y="1958077"/>
            <a:ext cx="6996289" cy="4493130"/>
          </a:xfrm>
        </p:spPr>
        <p:txBody>
          <a:bodyPr>
            <a:normAutofit/>
          </a:bodyPr>
          <a:lstStyle>
            <a:lvl1pPr marL="0" indent="0">
              <a:buNone/>
              <a:defRPr sz="2400"/>
            </a:lvl1pPr>
          </a:lstStyle>
          <a:p>
            <a:r>
              <a:rPr lang="en-US"/>
              <a:t>Click icon to add picture</a:t>
            </a:r>
          </a:p>
        </p:txBody>
      </p:sp>
      <p:sp>
        <p:nvSpPr>
          <p:cNvPr id="6" name="Text Placeholder 2">
            <a:extLst>
              <a:ext uri="{FF2B5EF4-FFF2-40B4-BE49-F238E27FC236}">
                <a16:creationId xmlns:a16="http://schemas.microsoft.com/office/drawing/2014/main" id="{9D8E8E14-B506-912F-A7BB-0B8A02117300}"/>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21668775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D0A34-9F0B-2629-F5C2-16418F0801D8}"/>
              </a:ext>
            </a:extLst>
          </p:cNvPr>
          <p:cNvSpPr/>
          <p:nvPr userDrawn="1"/>
        </p:nvSpPr>
        <p:spPr>
          <a:xfrm>
            <a:off x="-88901" y="0"/>
            <a:ext cx="24564975" cy="13923818"/>
          </a:xfrm>
          <a:prstGeom prst="rect">
            <a:avLst/>
          </a:prstGeom>
          <a:solidFill>
            <a:srgbClr val="5AF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10" name="Freeform 9">
            <a:extLst>
              <a:ext uri="{FF2B5EF4-FFF2-40B4-BE49-F238E27FC236}">
                <a16:creationId xmlns:a16="http://schemas.microsoft.com/office/drawing/2014/main" id="{5240A378-2CEF-14BE-3D75-E4CE89BD7BF1}"/>
              </a:ext>
            </a:extLst>
          </p:cNvPr>
          <p:cNvSpPr/>
          <p:nvPr userDrawn="1"/>
        </p:nvSpPr>
        <p:spPr>
          <a:xfrm>
            <a:off x="-179082" y="6494434"/>
            <a:ext cx="24592547" cy="7411452"/>
          </a:xfrm>
          <a:custGeom>
            <a:avLst/>
            <a:gdLst>
              <a:gd name="connsiteX0" fmla="*/ 32084 w 24592547"/>
              <a:gd name="connsiteY0" fmla="*/ 0 h 7411452"/>
              <a:gd name="connsiteX1" fmla="*/ 17694442 w 24592547"/>
              <a:gd name="connsiteY1" fmla="*/ 0 h 7411452"/>
              <a:gd name="connsiteX2" fmla="*/ 21191621 w 24592547"/>
              <a:gd name="connsiteY2" fmla="*/ 5470358 h 7411452"/>
              <a:gd name="connsiteX3" fmla="*/ 24592547 w 24592547"/>
              <a:gd name="connsiteY3" fmla="*/ 5470358 h 7411452"/>
              <a:gd name="connsiteX4" fmla="*/ 24592547 w 24592547"/>
              <a:gd name="connsiteY4" fmla="*/ 16042 h 7411452"/>
              <a:gd name="connsiteX5" fmla="*/ 22988337 w 24592547"/>
              <a:gd name="connsiteY5" fmla="*/ 16042 h 7411452"/>
              <a:gd name="connsiteX6" fmla="*/ 22988337 w 24592547"/>
              <a:gd name="connsiteY6" fmla="*/ 7411452 h 7411452"/>
              <a:gd name="connsiteX7" fmla="*/ 0 w 24592547"/>
              <a:gd name="connsiteY7" fmla="*/ 7411452 h 7411452"/>
              <a:gd name="connsiteX8" fmla="*/ 32084 w 24592547"/>
              <a:gd name="connsiteY8" fmla="*/ 0 h 7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2547" h="7411452">
                <a:moveTo>
                  <a:pt x="32084" y="0"/>
                </a:moveTo>
                <a:lnTo>
                  <a:pt x="17694442" y="0"/>
                </a:lnTo>
                <a:lnTo>
                  <a:pt x="21191621" y="5470358"/>
                </a:lnTo>
                <a:lnTo>
                  <a:pt x="24592547" y="5470358"/>
                </a:lnTo>
                <a:lnTo>
                  <a:pt x="24592547" y="16042"/>
                </a:lnTo>
                <a:lnTo>
                  <a:pt x="22988337" y="16042"/>
                </a:lnTo>
                <a:lnTo>
                  <a:pt x="22988337" y="7411452"/>
                </a:lnTo>
                <a:lnTo>
                  <a:pt x="0" y="7411452"/>
                </a:lnTo>
                <a:lnTo>
                  <a:pt x="32084" y="0"/>
                </a:lnTo>
                <a:close/>
              </a:path>
            </a:pathLst>
          </a:custGeom>
          <a:solidFill>
            <a:srgbClr val="EB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2" name="Title 1"/>
          <p:cNvSpPr>
            <a:spLocks noGrp="1"/>
          </p:cNvSpPr>
          <p:nvPr>
            <p:ph type="title" hasCustomPrompt="1"/>
          </p:nvPr>
        </p:nvSpPr>
        <p:spPr>
          <a:xfrm>
            <a:off x="1058331" y="9179378"/>
            <a:ext cx="16531837" cy="3469821"/>
          </a:xfrm>
        </p:spPr>
        <p:txBody>
          <a:bodyPr anchor="b" anchorCtr="0"/>
          <a:lstStyle>
            <a:lvl1pPr marL="0" indent="0">
              <a:tabLst>
                <a:tab pos="6670675" algn="l"/>
              </a:tabLst>
              <a:defRPr sz="12000">
                <a:solidFill>
                  <a:srgbClr val="004051"/>
                </a:solidFill>
              </a:defRPr>
            </a:lvl1pPr>
          </a:lstStyle>
          <a:p>
            <a:r>
              <a:rPr lang="en-US" dirty="0"/>
              <a:t>Section Title</a:t>
            </a:r>
          </a:p>
        </p:txBody>
      </p:sp>
    </p:spTree>
    <p:extLst>
      <p:ext uri="{BB962C8B-B14F-4D97-AF65-F5344CB8AC3E}">
        <p14:creationId xmlns:p14="http://schemas.microsoft.com/office/powerpoint/2010/main" val="7068748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Numbered List + Hero Cop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 name="Text Placeholder 2">
            <a:extLst>
              <a:ext uri="{FF2B5EF4-FFF2-40B4-BE49-F238E27FC236}">
                <a16:creationId xmlns:a16="http://schemas.microsoft.com/office/drawing/2014/main" id="{4CBA4ED2-2DCA-BD39-7CE8-1F8F8D8F66A9}"/>
              </a:ext>
            </a:extLst>
          </p:cNvPr>
          <p:cNvSpPr>
            <a:spLocks noGrp="1"/>
          </p:cNvSpPr>
          <p:nvPr>
            <p:ph type="body" idx="19"/>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24626178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416505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23680" y="1051201"/>
            <a:ext cx="21033938" cy="442566"/>
          </a:xfrm>
        </p:spPr>
        <p:txBody>
          <a:bodyPr lIns="0" tIns="0" rIns="0" bIns="0" anchor="t" anchorCtr="0">
            <a:normAutofit/>
          </a:bodyPr>
          <a:lstStyle>
            <a:lvl1pPr>
              <a:defRPr sz="2100"/>
            </a:lvl1pPr>
          </a:lstStyle>
          <a:p>
            <a:r>
              <a:rPr lang="en-US"/>
              <a:t>Click to edit Master title style</a:t>
            </a:r>
          </a:p>
        </p:txBody>
      </p:sp>
      <p:sp>
        <p:nvSpPr>
          <p:cNvPr id="7" name="Table Placeholder 6">
            <a:extLst>
              <a:ext uri="{FF2B5EF4-FFF2-40B4-BE49-F238E27FC236}">
                <a16:creationId xmlns:a16="http://schemas.microsoft.com/office/drawing/2014/main" id="{35150AC1-144E-9AAC-8FA8-E7E6AAC2D8B0}"/>
              </a:ext>
            </a:extLst>
          </p:cNvPr>
          <p:cNvSpPr>
            <a:spLocks noGrp="1"/>
          </p:cNvSpPr>
          <p:nvPr>
            <p:ph type="tbl" sz="quarter" idx="10"/>
          </p:nvPr>
        </p:nvSpPr>
        <p:spPr>
          <a:xfrm>
            <a:off x="7977351" y="2333625"/>
            <a:ext cx="15860549" cy="9616637"/>
          </a:xfrm>
        </p:spPr>
        <p:txBody>
          <a:bodyPr/>
          <a:lstStyle/>
          <a:p>
            <a:endParaRPr lang="en-US"/>
          </a:p>
        </p:txBody>
      </p:sp>
    </p:spTree>
    <p:extLst>
      <p:ext uri="{BB962C8B-B14F-4D97-AF65-F5344CB8AC3E}">
        <p14:creationId xmlns:p14="http://schemas.microsoft.com/office/powerpoint/2010/main" val="2649713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Process w/ Numbers">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C301672D-A913-28B3-54B9-412815887DEE}"/>
              </a:ext>
            </a:extLst>
          </p:cNvPr>
          <p:cNvSpPr>
            <a:spLocks noGrp="1"/>
          </p:cNvSpPr>
          <p:nvPr>
            <p:ph type="body" idx="10" hasCustomPrompt="1"/>
          </p:nvPr>
        </p:nvSpPr>
        <p:spPr>
          <a:xfrm>
            <a:off x="12193587" y="3052483"/>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01101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3" name="Straight Connector 22">
            <a:extLst>
              <a:ext uri="{FF2B5EF4-FFF2-40B4-BE49-F238E27FC236}">
                <a16:creationId xmlns:a16="http://schemas.microsoft.com/office/drawing/2014/main" id="{388D73C5-C468-DDEF-4347-1AEDAD700A74}"/>
              </a:ext>
            </a:extLst>
          </p:cNvPr>
          <p:cNvCxnSpPr>
            <a:cxnSpLocks/>
          </p:cNvCxnSpPr>
          <p:nvPr userDrawn="1"/>
        </p:nvCxnSpPr>
        <p:spPr>
          <a:xfrm>
            <a:off x="8080595" y="2375919"/>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2">
            <a:extLst>
              <a:ext uri="{FF2B5EF4-FFF2-40B4-BE49-F238E27FC236}">
                <a16:creationId xmlns:a16="http://schemas.microsoft.com/office/drawing/2014/main" id="{8B25E7DC-FF0E-5F5C-CA05-11FE7B61636B}"/>
              </a:ext>
            </a:extLst>
          </p:cNvPr>
          <p:cNvSpPr>
            <a:spLocks noGrp="1"/>
          </p:cNvSpPr>
          <p:nvPr>
            <p:ph type="body" idx="11" hasCustomPrompt="1"/>
          </p:nvPr>
        </p:nvSpPr>
        <p:spPr>
          <a:xfrm>
            <a:off x="16388496" y="3052483"/>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3" name="Text Placeholder 2">
            <a:extLst>
              <a:ext uri="{FF2B5EF4-FFF2-40B4-BE49-F238E27FC236}">
                <a16:creationId xmlns:a16="http://schemas.microsoft.com/office/drawing/2014/main" id="{2B141A20-6440-A2F4-895B-9C238063EE1B}"/>
              </a:ext>
            </a:extLst>
          </p:cNvPr>
          <p:cNvSpPr>
            <a:spLocks noGrp="1"/>
          </p:cNvSpPr>
          <p:nvPr>
            <p:ph type="body" idx="12" hasCustomPrompt="1"/>
          </p:nvPr>
        </p:nvSpPr>
        <p:spPr>
          <a:xfrm>
            <a:off x="8080596" y="3052483"/>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4" name="Text Placeholder 2">
            <a:extLst>
              <a:ext uri="{FF2B5EF4-FFF2-40B4-BE49-F238E27FC236}">
                <a16:creationId xmlns:a16="http://schemas.microsoft.com/office/drawing/2014/main" id="{83C4C858-E89A-F2B3-10C0-753492FD095F}"/>
              </a:ext>
            </a:extLst>
          </p:cNvPr>
          <p:cNvSpPr>
            <a:spLocks noGrp="1"/>
          </p:cNvSpPr>
          <p:nvPr>
            <p:ph type="body" idx="13" hasCustomPrompt="1"/>
          </p:nvPr>
        </p:nvSpPr>
        <p:spPr>
          <a:xfrm>
            <a:off x="12193587" y="479198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5" name="Text Placeholder 2">
            <a:extLst>
              <a:ext uri="{FF2B5EF4-FFF2-40B4-BE49-F238E27FC236}">
                <a16:creationId xmlns:a16="http://schemas.microsoft.com/office/drawing/2014/main" id="{4CF33B29-FDE9-0AB1-8666-DD13B6FB7EEA}"/>
              </a:ext>
            </a:extLst>
          </p:cNvPr>
          <p:cNvSpPr>
            <a:spLocks noGrp="1"/>
          </p:cNvSpPr>
          <p:nvPr>
            <p:ph type="body" idx="14" hasCustomPrompt="1"/>
          </p:nvPr>
        </p:nvSpPr>
        <p:spPr>
          <a:xfrm>
            <a:off x="16388496" y="479198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6" name="Text Placeholder 2">
            <a:extLst>
              <a:ext uri="{FF2B5EF4-FFF2-40B4-BE49-F238E27FC236}">
                <a16:creationId xmlns:a16="http://schemas.microsoft.com/office/drawing/2014/main" id="{E97A9641-B89A-F86C-B428-13DB0E944E6A}"/>
              </a:ext>
            </a:extLst>
          </p:cNvPr>
          <p:cNvSpPr>
            <a:spLocks noGrp="1"/>
          </p:cNvSpPr>
          <p:nvPr>
            <p:ph type="body" idx="15" hasCustomPrompt="1"/>
          </p:nvPr>
        </p:nvSpPr>
        <p:spPr>
          <a:xfrm>
            <a:off x="8080596" y="479198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7" name="Text Placeholder 2">
            <a:extLst>
              <a:ext uri="{FF2B5EF4-FFF2-40B4-BE49-F238E27FC236}">
                <a16:creationId xmlns:a16="http://schemas.microsoft.com/office/drawing/2014/main" id="{ACF378A2-BF4B-E66A-3CB7-305BCC7C2B63}"/>
              </a:ext>
            </a:extLst>
          </p:cNvPr>
          <p:cNvSpPr>
            <a:spLocks noGrp="1"/>
          </p:cNvSpPr>
          <p:nvPr>
            <p:ph type="body" idx="16" hasCustomPrompt="1"/>
          </p:nvPr>
        </p:nvSpPr>
        <p:spPr>
          <a:xfrm>
            <a:off x="12193587" y="6531495"/>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8" name="Text Placeholder 2">
            <a:extLst>
              <a:ext uri="{FF2B5EF4-FFF2-40B4-BE49-F238E27FC236}">
                <a16:creationId xmlns:a16="http://schemas.microsoft.com/office/drawing/2014/main" id="{B06FCF7B-EBAF-1745-D3BB-A584ABC90759}"/>
              </a:ext>
            </a:extLst>
          </p:cNvPr>
          <p:cNvSpPr>
            <a:spLocks noGrp="1"/>
          </p:cNvSpPr>
          <p:nvPr>
            <p:ph type="body" idx="17" hasCustomPrompt="1"/>
          </p:nvPr>
        </p:nvSpPr>
        <p:spPr>
          <a:xfrm>
            <a:off x="16388496" y="6531495"/>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9" name="Text Placeholder 2">
            <a:extLst>
              <a:ext uri="{FF2B5EF4-FFF2-40B4-BE49-F238E27FC236}">
                <a16:creationId xmlns:a16="http://schemas.microsoft.com/office/drawing/2014/main" id="{1C869F02-A8FD-E20C-A207-3D94853F35CD}"/>
              </a:ext>
            </a:extLst>
          </p:cNvPr>
          <p:cNvSpPr>
            <a:spLocks noGrp="1"/>
          </p:cNvSpPr>
          <p:nvPr>
            <p:ph type="body" idx="18" hasCustomPrompt="1"/>
          </p:nvPr>
        </p:nvSpPr>
        <p:spPr>
          <a:xfrm>
            <a:off x="8080596" y="6531495"/>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0" name="Text Placeholder 2">
            <a:extLst>
              <a:ext uri="{FF2B5EF4-FFF2-40B4-BE49-F238E27FC236}">
                <a16:creationId xmlns:a16="http://schemas.microsoft.com/office/drawing/2014/main" id="{0E5DF5DB-EB53-3700-81A5-BEEF7B067458}"/>
              </a:ext>
            </a:extLst>
          </p:cNvPr>
          <p:cNvSpPr>
            <a:spLocks noGrp="1"/>
          </p:cNvSpPr>
          <p:nvPr>
            <p:ph type="body" idx="19" hasCustomPrompt="1"/>
          </p:nvPr>
        </p:nvSpPr>
        <p:spPr>
          <a:xfrm>
            <a:off x="12193587" y="8271001"/>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1" name="Text Placeholder 2">
            <a:extLst>
              <a:ext uri="{FF2B5EF4-FFF2-40B4-BE49-F238E27FC236}">
                <a16:creationId xmlns:a16="http://schemas.microsoft.com/office/drawing/2014/main" id="{EA786239-B16B-5D81-98F7-14A12E137924}"/>
              </a:ext>
            </a:extLst>
          </p:cNvPr>
          <p:cNvSpPr>
            <a:spLocks noGrp="1"/>
          </p:cNvSpPr>
          <p:nvPr>
            <p:ph type="body" idx="20" hasCustomPrompt="1"/>
          </p:nvPr>
        </p:nvSpPr>
        <p:spPr>
          <a:xfrm>
            <a:off x="16388496" y="8271001"/>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2" name="Text Placeholder 2">
            <a:extLst>
              <a:ext uri="{FF2B5EF4-FFF2-40B4-BE49-F238E27FC236}">
                <a16:creationId xmlns:a16="http://schemas.microsoft.com/office/drawing/2014/main" id="{729A0329-4428-1B44-9629-9179079C1709}"/>
              </a:ext>
            </a:extLst>
          </p:cNvPr>
          <p:cNvSpPr>
            <a:spLocks noGrp="1"/>
          </p:cNvSpPr>
          <p:nvPr>
            <p:ph type="body" idx="21" hasCustomPrompt="1"/>
          </p:nvPr>
        </p:nvSpPr>
        <p:spPr>
          <a:xfrm>
            <a:off x="8080596" y="8271001"/>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3" name="Text Placeholder 2">
            <a:extLst>
              <a:ext uri="{FF2B5EF4-FFF2-40B4-BE49-F238E27FC236}">
                <a16:creationId xmlns:a16="http://schemas.microsoft.com/office/drawing/2014/main" id="{F2AC330F-D2AA-E76E-F5DE-E41C2368467F}"/>
              </a:ext>
            </a:extLst>
          </p:cNvPr>
          <p:cNvSpPr>
            <a:spLocks noGrp="1"/>
          </p:cNvSpPr>
          <p:nvPr>
            <p:ph type="body" idx="22" hasCustomPrompt="1"/>
          </p:nvPr>
        </p:nvSpPr>
        <p:spPr>
          <a:xfrm>
            <a:off x="12193587" y="1000852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4" name="Text Placeholder 2">
            <a:extLst>
              <a:ext uri="{FF2B5EF4-FFF2-40B4-BE49-F238E27FC236}">
                <a16:creationId xmlns:a16="http://schemas.microsoft.com/office/drawing/2014/main" id="{02B5C054-6767-3469-57E8-374C12A3C05D}"/>
              </a:ext>
            </a:extLst>
          </p:cNvPr>
          <p:cNvSpPr>
            <a:spLocks noGrp="1"/>
          </p:cNvSpPr>
          <p:nvPr>
            <p:ph type="body" idx="23" hasCustomPrompt="1"/>
          </p:nvPr>
        </p:nvSpPr>
        <p:spPr>
          <a:xfrm>
            <a:off x="16388496" y="1000852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5" name="Text Placeholder 2">
            <a:extLst>
              <a:ext uri="{FF2B5EF4-FFF2-40B4-BE49-F238E27FC236}">
                <a16:creationId xmlns:a16="http://schemas.microsoft.com/office/drawing/2014/main" id="{36A4D977-C4B8-BF1F-C117-8E93A21CDCF6}"/>
              </a:ext>
            </a:extLst>
          </p:cNvPr>
          <p:cNvSpPr>
            <a:spLocks noGrp="1"/>
          </p:cNvSpPr>
          <p:nvPr>
            <p:ph type="body" idx="24" hasCustomPrompt="1"/>
          </p:nvPr>
        </p:nvSpPr>
        <p:spPr>
          <a:xfrm>
            <a:off x="8080596" y="1000852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Tree>
    <p:extLst>
      <p:ext uri="{BB962C8B-B14F-4D97-AF65-F5344CB8AC3E}">
        <p14:creationId xmlns:p14="http://schemas.microsoft.com/office/powerpoint/2010/main" val="32044582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1"/>
            <a:ext cx="23384702" cy="262284"/>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386963"/>
            <a:ext cx="1757727" cy="7296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a:t>
            </a:r>
          </a:p>
        </p:txBody>
      </p:sp>
      <p:sp>
        <p:nvSpPr>
          <p:cNvPr id="5" name="Text Placeholder 4"/>
          <p:cNvSpPr>
            <a:spLocks noGrp="1"/>
          </p:cNvSpPr>
          <p:nvPr>
            <p:ph type="body" sz="quarter" idx="3" hasCustomPrompt="1"/>
          </p:nvPr>
        </p:nvSpPr>
        <p:spPr>
          <a:xfrm>
            <a:off x="8078251" y="8010478"/>
            <a:ext cx="1757727" cy="705425"/>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Ipsum</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386963"/>
            <a:ext cx="13555690" cy="2764845"/>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sp>
        <p:nvSpPr>
          <p:cNvPr id="13" name="Text Placeholder 11">
            <a:extLst>
              <a:ext uri="{FF2B5EF4-FFF2-40B4-BE49-F238E27FC236}">
                <a16:creationId xmlns:a16="http://schemas.microsoft.com/office/drawing/2014/main" id="{BF431AFB-1469-6CD0-40EE-1573449A9CE3}"/>
              </a:ext>
            </a:extLst>
          </p:cNvPr>
          <p:cNvSpPr>
            <a:spLocks noGrp="1"/>
          </p:cNvSpPr>
          <p:nvPr>
            <p:ph type="body" sz="quarter" idx="13" hasCustomPrompt="1"/>
          </p:nvPr>
        </p:nvSpPr>
        <p:spPr>
          <a:xfrm>
            <a:off x="10330249" y="8057621"/>
            <a:ext cx="13555690" cy="3794421"/>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3120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Hero Copy + List">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5470635" y="886556"/>
            <a:ext cx="18411340" cy="3961587"/>
          </a:xfrm>
        </p:spPr>
        <p:txBody>
          <a:bodyPr lIns="0" tIns="0" rIns="0" bIns="0" anchor="t" anchorCtr="0">
            <a:noAutofit/>
          </a:bodyPr>
          <a:lstStyle>
            <a:lvl1pPr marL="0" indent="0">
              <a:lnSpc>
                <a:spcPct val="110000"/>
              </a:lnSpc>
              <a:buNone/>
              <a:defRPr sz="5500" b="0" i="0" spc="50" baseline="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Text Placeholder 2">
            <a:extLst>
              <a:ext uri="{FF2B5EF4-FFF2-40B4-BE49-F238E27FC236}">
                <a16:creationId xmlns:a16="http://schemas.microsoft.com/office/drawing/2014/main" id="{9FA9526C-1E7B-889B-81D3-2308EF8D33BA}"/>
              </a:ext>
            </a:extLst>
          </p:cNvPr>
          <p:cNvSpPr>
            <a:spLocks noGrp="1"/>
          </p:cNvSpPr>
          <p:nvPr>
            <p:ph type="body" idx="10"/>
          </p:nvPr>
        </p:nvSpPr>
        <p:spPr>
          <a:xfrm>
            <a:off x="8080596" y="6777193"/>
            <a:ext cx="16294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a:t>
            </a:r>
          </a:p>
        </p:txBody>
      </p:sp>
      <p:cxnSp>
        <p:nvCxnSpPr>
          <p:cNvPr id="6" name="Straight Connector 5">
            <a:extLst>
              <a:ext uri="{FF2B5EF4-FFF2-40B4-BE49-F238E27FC236}">
                <a16:creationId xmlns:a16="http://schemas.microsoft.com/office/drawing/2014/main" id="{F4DA3CE7-B765-61B3-C088-0F1DA74F3D42}"/>
              </a:ext>
            </a:extLst>
          </p:cNvPr>
          <p:cNvCxnSpPr>
            <a:cxnSpLocks/>
          </p:cNvCxnSpPr>
          <p:nvPr userDrawn="1"/>
        </p:nvCxnSpPr>
        <p:spPr>
          <a:xfrm>
            <a:off x="8080595" y="605021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D423B5B-CF63-1DDB-4A7D-B9361B88A281}"/>
              </a:ext>
            </a:extLst>
          </p:cNvPr>
          <p:cNvSpPr>
            <a:spLocks noGrp="1"/>
          </p:cNvSpPr>
          <p:nvPr>
            <p:ph type="body" idx="11"/>
          </p:nvPr>
        </p:nvSpPr>
        <p:spPr>
          <a:xfrm>
            <a:off x="10390380" y="6777192"/>
            <a:ext cx="6405644"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
        <p:nvSpPr>
          <p:cNvPr id="8" name="Text Placeholder 2">
            <a:extLst>
              <a:ext uri="{FF2B5EF4-FFF2-40B4-BE49-F238E27FC236}">
                <a16:creationId xmlns:a16="http://schemas.microsoft.com/office/drawing/2014/main" id="{BC9CBCCE-0AD3-B1F8-BEAA-29A0B5048C79}"/>
              </a:ext>
            </a:extLst>
          </p:cNvPr>
          <p:cNvSpPr>
            <a:spLocks noGrp="1"/>
          </p:cNvSpPr>
          <p:nvPr>
            <p:ph type="body" idx="12"/>
          </p:nvPr>
        </p:nvSpPr>
        <p:spPr>
          <a:xfrm>
            <a:off x="17523915" y="6777192"/>
            <a:ext cx="6358058"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Tree>
    <p:extLst>
      <p:ext uri="{BB962C8B-B14F-4D97-AF65-F5344CB8AC3E}">
        <p14:creationId xmlns:p14="http://schemas.microsoft.com/office/powerpoint/2010/main" val="443745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6 blocks">
    <p:spTree>
      <p:nvGrpSpPr>
        <p:cNvPr id="1" name=""/>
        <p:cNvGrpSpPr/>
        <p:nvPr/>
      </p:nvGrpSpPr>
      <p:grpSpPr>
        <a:xfrm>
          <a:off x="0" y="0"/>
          <a:ext cx="0" cy="0"/>
          <a:chOff x="0" y="0"/>
          <a:chExt cx="0" cy="0"/>
        </a:xfrm>
      </p:grpSpPr>
      <p:sp>
        <p:nvSpPr>
          <p:cNvPr id="25" name="Text Placeholder 2">
            <a:extLst>
              <a:ext uri="{FF2B5EF4-FFF2-40B4-BE49-F238E27FC236}">
                <a16:creationId xmlns:a16="http://schemas.microsoft.com/office/drawing/2014/main" id="{C9D0715C-2114-F5A0-C8BB-3545B1EA2DF9}"/>
              </a:ext>
            </a:extLst>
          </p:cNvPr>
          <p:cNvSpPr>
            <a:spLocks noGrp="1"/>
          </p:cNvSpPr>
          <p:nvPr>
            <p:ph type="body" idx="22" hasCustomPrompt="1"/>
          </p:nvPr>
        </p:nvSpPr>
        <p:spPr>
          <a:xfrm>
            <a:off x="15071834" y="430950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F2413AE6-2EB0-4540-608C-433E536B587F}"/>
              </a:ext>
            </a:extLst>
          </p:cNvPr>
          <p:cNvCxnSpPr>
            <a:cxnSpLocks/>
          </p:cNvCxnSpPr>
          <p:nvPr userDrawn="1"/>
        </p:nvCxnSpPr>
        <p:spPr>
          <a:xfrm>
            <a:off x="8080595" y="338485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FB715887-D10C-AF14-83D9-3315234278FE}"/>
              </a:ext>
            </a:extLst>
          </p:cNvPr>
          <p:cNvSpPr>
            <a:spLocks noGrp="1"/>
          </p:cNvSpPr>
          <p:nvPr>
            <p:ph type="body" idx="19" hasCustomPrompt="1"/>
          </p:nvPr>
        </p:nvSpPr>
        <p:spPr>
          <a:xfrm>
            <a:off x="8080595" y="424092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6" name="Text Placeholder 2">
            <a:extLst>
              <a:ext uri="{FF2B5EF4-FFF2-40B4-BE49-F238E27FC236}">
                <a16:creationId xmlns:a16="http://schemas.microsoft.com/office/drawing/2014/main" id="{8A7B417B-CCB9-5E37-6D05-9C15329EA5B2}"/>
              </a:ext>
            </a:extLst>
          </p:cNvPr>
          <p:cNvSpPr>
            <a:spLocks noGrp="1"/>
          </p:cNvSpPr>
          <p:nvPr>
            <p:ph type="body" idx="23" hasCustomPrompt="1"/>
          </p:nvPr>
        </p:nvSpPr>
        <p:spPr>
          <a:xfrm>
            <a:off x="12193587" y="430950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Tree>
    <p:extLst>
      <p:ext uri="{BB962C8B-B14F-4D97-AF65-F5344CB8AC3E}">
        <p14:creationId xmlns:p14="http://schemas.microsoft.com/office/powerpoint/2010/main" val="39961784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5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cxnSp>
        <p:nvCxnSpPr>
          <p:cNvPr id="4" name="Straight Connector 3">
            <a:extLst>
              <a:ext uri="{FF2B5EF4-FFF2-40B4-BE49-F238E27FC236}">
                <a16:creationId xmlns:a16="http://schemas.microsoft.com/office/drawing/2014/main" id="{DA22A804-B313-C48F-E0D4-47CCE00C92E3}"/>
              </a:ext>
            </a:extLst>
          </p:cNvPr>
          <p:cNvCxnSpPr>
            <a:cxnSpLocks/>
          </p:cNvCxnSpPr>
          <p:nvPr userDrawn="1"/>
        </p:nvCxnSpPr>
        <p:spPr>
          <a:xfrm>
            <a:off x="8080595" y="467762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93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cxnSp>
        <p:nvCxnSpPr>
          <p:cNvPr id="5" name="Straight Connector 4">
            <a:extLst>
              <a:ext uri="{FF2B5EF4-FFF2-40B4-BE49-F238E27FC236}">
                <a16:creationId xmlns:a16="http://schemas.microsoft.com/office/drawing/2014/main" id="{9FAB02B9-D18F-BB8A-49DD-6859C7304525}"/>
              </a:ext>
            </a:extLst>
          </p:cNvPr>
          <p:cNvCxnSpPr>
            <a:cxnSpLocks/>
          </p:cNvCxnSpPr>
          <p:nvPr userDrawn="1"/>
        </p:nvCxnSpPr>
        <p:spPr>
          <a:xfrm>
            <a:off x="8080595" y="6001927"/>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9DA4EFF9-1E23-E0FA-3BEB-4EEE7131BD19}"/>
              </a:ext>
            </a:extLst>
          </p:cNvPr>
          <p:cNvSpPr>
            <a:spLocks noGrp="1"/>
          </p:cNvSpPr>
          <p:nvPr>
            <p:ph type="body" idx="38" hasCustomPrompt="1"/>
          </p:nvPr>
        </p:nvSpPr>
        <p:spPr>
          <a:xfrm>
            <a:off x="12193587" y="8465561"/>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8" name="Text Placeholder 2">
            <a:extLst>
              <a:ext uri="{FF2B5EF4-FFF2-40B4-BE49-F238E27FC236}">
                <a16:creationId xmlns:a16="http://schemas.microsoft.com/office/drawing/2014/main" id="{0B225F0D-840A-6094-1F43-15CD1861B928}"/>
              </a:ext>
            </a:extLst>
          </p:cNvPr>
          <p:cNvSpPr>
            <a:spLocks noGrp="1"/>
          </p:cNvSpPr>
          <p:nvPr>
            <p:ph type="body" idx="39" hasCustomPrompt="1"/>
          </p:nvPr>
        </p:nvSpPr>
        <p:spPr>
          <a:xfrm>
            <a:off x="12193587" y="984688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9" name="Text Placeholder 2">
            <a:extLst>
              <a:ext uri="{FF2B5EF4-FFF2-40B4-BE49-F238E27FC236}">
                <a16:creationId xmlns:a16="http://schemas.microsoft.com/office/drawing/2014/main" id="{269E2BEC-F10D-E60F-C27B-BA74DBDC65CA}"/>
              </a:ext>
            </a:extLst>
          </p:cNvPr>
          <p:cNvSpPr>
            <a:spLocks noGrp="1"/>
          </p:cNvSpPr>
          <p:nvPr>
            <p:ph type="body" idx="40" hasCustomPrompt="1"/>
          </p:nvPr>
        </p:nvSpPr>
        <p:spPr>
          <a:xfrm>
            <a:off x="12193587" y="1124477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0" name="Text Placeholder 2">
            <a:extLst>
              <a:ext uri="{FF2B5EF4-FFF2-40B4-BE49-F238E27FC236}">
                <a16:creationId xmlns:a16="http://schemas.microsoft.com/office/drawing/2014/main" id="{8274247F-7C1F-40D2-929F-6A744856086E}"/>
              </a:ext>
            </a:extLst>
          </p:cNvPr>
          <p:cNvSpPr>
            <a:spLocks noGrp="1"/>
          </p:cNvSpPr>
          <p:nvPr>
            <p:ph type="body" idx="41" hasCustomPrompt="1"/>
          </p:nvPr>
        </p:nvSpPr>
        <p:spPr>
          <a:xfrm>
            <a:off x="12193587" y="7084234"/>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1" name="Text Placeholder 2">
            <a:extLst>
              <a:ext uri="{FF2B5EF4-FFF2-40B4-BE49-F238E27FC236}">
                <a16:creationId xmlns:a16="http://schemas.microsoft.com/office/drawing/2014/main" id="{1C8D6B07-4644-BE41-C762-1F823C36A8E4}"/>
              </a:ext>
            </a:extLst>
          </p:cNvPr>
          <p:cNvSpPr>
            <a:spLocks noGrp="1"/>
          </p:cNvSpPr>
          <p:nvPr>
            <p:ph type="body" idx="42" hasCustomPrompt="1"/>
          </p:nvPr>
        </p:nvSpPr>
        <p:spPr>
          <a:xfrm>
            <a:off x="15071834" y="8468372"/>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2084365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6 Blocks">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A8435E99-11A9-A495-E997-9817DB8D5156}"/>
              </a:ext>
            </a:extLst>
          </p:cNvPr>
          <p:cNvSpPr>
            <a:spLocks noGrp="1"/>
          </p:cNvSpPr>
          <p:nvPr>
            <p:ph type="pic" sz="quarter" idx="32"/>
          </p:nvPr>
        </p:nvSpPr>
        <p:spPr>
          <a:xfrm>
            <a:off x="15788191" y="4187825"/>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896E5A74-43D3-53DC-4F5E-CD0956A6526E}"/>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5" name="Picture Placeholder 11">
            <a:extLst>
              <a:ext uri="{FF2B5EF4-FFF2-40B4-BE49-F238E27FC236}">
                <a16:creationId xmlns:a16="http://schemas.microsoft.com/office/drawing/2014/main" id="{F65B8178-B4A9-3202-5835-9CFE1D486995}"/>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6" name="Picture Placeholder 11">
            <a:extLst>
              <a:ext uri="{FF2B5EF4-FFF2-40B4-BE49-F238E27FC236}">
                <a16:creationId xmlns:a16="http://schemas.microsoft.com/office/drawing/2014/main" id="{C0AD61B0-6581-4347-8F63-787307B5822E}"/>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7" name="Picture Placeholder 11">
            <a:extLst>
              <a:ext uri="{FF2B5EF4-FFF2-40B4-BE49-F238E27FC236}">
                <a16:creationId xmlns:a16="http://schemas.microsoft.com/office/drawing/2014/main" id="{BFE77DAA-90C6-2484-61A1-7EAD19A0EB50}"/>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93CDFABD-6CB3-E23D-05A9-654BB81BAF6F}"/>
              </a:ext>
            </a:extLst>
          </p:cNvPr>
          <p:cNvSpPr>
            <a:spLocks noGrp="1"/>
          </p:cNvSpPr>
          <p:nvPr>
            <p:ph type="pic" sz="quarter" idx="31"/>
          </p:nvPr>
        </p:nvSpPr>
        <p:spPr>
          <a:xfrm>
            <a:off x="8080375" y="4187825"/>
            <a:ext cx="1143000" cy="1143000"/>
          </a:xfrm>
        </p:spPr>
        <p:txBody>
          <a:bodyPr>
            <a:normAutofit/>
          </a:bodyPr>
          <a:lstStyle>
            <a:lvl1pPr marL="0" indent="0">
              <a:buNone/>
              <a:defRPr sz="1000"/>
            </a:lvl1pPr>
          </a:lstStyle>
          <a:p>
            <a:endParaRPr lang="en-US"/>
          </a:p>
        </p:txBody>
      </p:sp>
      <p:sp>
        <p:nvSpPr>
          <p:cNvPr id="24" name="Text Placeholder 2">
            <a:extLst>
              <a:ext uri="{FF2B5EF4-FFF2-40B4-BE49-F238E27FC236}">
                <a16:creationId xmlns:a16="http://schemas.microsoft.com/office/drawing/2014/main" id="{A6621E8E-E8F3-ABDE-786C-CBA53BD1F91F}"/>
              </a:ext>
            </a:extLst>
          </p:cNvPr>
          <p:cNvSpPr>
            <a:spLocks noGrp="1"/>
          </p:cNvSpPr>
          <p:nvPr>
            <p:ph type="body" idx="19" hasCustomPrompt="1"/>
          </p:nvPr>
        </p:nvSpPr>
        <p:spPr>
          <a:xfrm>
            <a:off x="9572194"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5" name="Straight Connector 4">
            <a:extLst>
              <a:ext uri="{FF2B5EF4-FFF2-40B4-BE49-F238E27FC236}">
                <a16:creationId xmlns:a16="http://schemas.microsoft.com/office/drawing/2014/main" id="{BB86DF70-FA4C-CDE4-4110-4B79739EDE13}"/>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28E0114-4223-ED14-83C0-CFC176BAE391}"/>
              </a:ext>
            </a:extLst>
          </p:cNvPr>
          <p:cNvSpPr>
            <a:spLocks noGrp="1"/>
          </p:cNvSpPr>
          <p:nvPr>
            <p:ph type="body" idx="20" hasCustomPrompt="1"/>
          </p:nvPr>
        </p:nvSpPr>
        <p:spPr>
          <a:xfrm>
            <a:off x="9572193"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0" name="Text Placeholder 2">
            <a:extLst>
              <a:ext uri="{FF2B5EF4-FFF2-40B4-BE49-F238E27FC236}">
                <a16:creationId xmlns:a16="http://schemas.microsoft.com/office/drawing/2014/main" id="{6EC1B4B9-1D02-4AF5-B7FF-ACE2F11A5154}"/>
              </a:ext>
            </a:extLst>
          </p:cNvPr>
          <p:cNvSpPr>
            <a:spLocks noGrp="1"/>
          </p:cNvSpPr>
          <p:nvPr>
            <p:ph type="body" idx="25" hasCustomPrompt="1"/>
          </p:nvPr>
        </p:nvSpPr>
        <p:spPr>
          <a:xfrm>
            <a:off x="17279793"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3" name="Text Placeholder 2">
            <a:extLst>
              <a:ext uri="{FF2B5EF4-FFF2-40B4-BE49-F238E27FC236}">
                <a16:creationId xmlns:a16="http://schemas.microsoft.com/office/drawing/2014/main" id="{154AEC07-E542-6939-E8FD-4507F9A0E4B0}"/>
              </a:ext>
            </a:extLst>
          </p:cNvPr>
          <p:cNvSpPr>
            <a:spLocks noGrp="1"/>
          </p:cNvSpPr>
          <p:nvPr>
            <p:ph type="body" idx="28" hasCustomPrompt="1"/>
          </p:nvPr>
        </p:nvSpPr>
        <p:spPr>
          <a:xfrm>
            <a:off x="17279792"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9655661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4 Blocks">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F6EBF83C-18A6-E687-A7DB-9A02551B2CA5}"/>
              </a:ext>
            </a:extLst>
          </p:cNvPr>
          <p:cNvCxnSpPr>
            <a:cxnSpLocks/>
          </p:cNvCxnSpPr>
          <p:nvPr userDrawn="1"/>
        </p:nvCxnSpPr>
        <p:spPr>
          <a:xfrm>
            <a:off x="523863" y="616670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1">
            <a:extLst>
              <a:ext uri="{FF2B5EF4-FFF2-40B4-BE49-F238E27FC236}">
                <a16:creationId xmlns:a16="http://schemas.microsoft.com/office/drawing/2014/main" id="{089F6F1B-4CFD-FBBB-FC2C-10EFE6BE7346}"/>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BADDE835-28E6-AB6A-1461-4C381BBA3CF6}"/>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3" name="Picture Placeholder 11">
            <a:extLst>
              <a:ext uri="{FF2B5EF4-FFF2-40B4-BE49-F238E27FC236}">
                <a16:creationId xmlns:a16="http://schemas.microsoft.com/office/drawing/2014/main" id="{A597C71D-F9E0-02B4-7A49-E6023E996490}"/>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A531D6F0-DF2E-3DDD-139A-CFA8EE68295D}"/>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7332147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3 Blocks">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2ED8961D-6037-8FC5-3D43-701E97B20337}"/>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9" name="Picture Placeholder 11">
            <a:extLst>
              <a:ext uri="{FF2B5EF4-FFF2-40B4-BE49-F238E27FC236}">
                <a16:creationId xmlns:a16="http://schemas.microsoft.com/office/drawing/2014/main" id="{2570CC58-E60C-7EEC-0453-4A404334E36D}"/>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
        <p:nvSpPr>
          <p:cNvPr id="11" name="Picture Placeholder 11">
            <a:extLst>
              <a:ext uri="{FF2B5EF4-FFF2-40B4-BE49-F238E27FC236}">
                <a16:creationId xmlns:a16="http://schemas.microsoft.com/office/drawing/2014/main" id="{ED4FCC67-ED24-F96F-7776-0C837FED6806}"/>
              </a:ext>
            </a:extLst>
          </p:cNvPr>
          <p:cNvSpPr>
            <a:spLocks noGrp="1"/>
          </p:cNvSpPr>
          <p:nvPr>
            <p:ph type="pic" sz="quarter" idx="36"/>
          </p:nvPr>
        </p:nvSpPr>
        <p:spPr>
          <a:xfrm>
            <a:off x="10741816" y="4188288"/>
            <a:ext cx="1143000" cy="1143000"/>
          </a:xfrm>
        </p:spPr>
        <p:txBody>
          <a:bodyPr>
            <a:normAutofit/>
          </a:bodyPr>
          <a:lstStyle>
            <a:lvl1pPr marL="0" indent="0">
              <a:buNone/>
              <a:defRPr sz="1000"/>
            </a:lvl1pPr>
          </a:lstStyle>
          <a:p>
            <a:endParaRPr lang="en-US"/>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8" name="Straight Connector 17">
            <a:extLst>
              <a:ext uri="{FF2B5EF4-FFF2-40B4-BE49-F238E27FC236}">
                <a16:creationId xmlns:a16="http://schemas.microsoft.com/office/drawing/2014/main" id="{8EA08847-EE14-FE2C-AE94-4CB86523A6C1}"/>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2FDF896-AD11-0C43-7B69-AE87BC300FEE}"/>
              </a:ext>
            </a:extLst>
          </p:cNvPr>
          <p:cNvSpPr>
            <a:spLocks noGrp="1"/>
          </p:cNvSpPr>
          <p:nvPr>
            <p:ph type="body" idx="19" hasCustomPrompt="1"/>
          </p:nvPr>
        </p:nvSpPr>
        <p:spPr>
          <a:xfrm>
            <a:off x="12239180" y="4534571"/>
            <a:ext cx="11177410"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6" name="Text Placeholder 2">
            <a:extLst>
              <a:ext uri="{FF2B5EF4-FFF2-40B4-BE49-F238E27FC236}">
                <a16:creationId xmlns:a16="http://schemas.microsoft.com/office/drawing/2014/main" id="{4653D9A7-0185-80E8-8FEB-428EE3BC65C8}"/>
              </a:ext>
            </a:extLst>
          </p:cNvPr>
          <p:cNvSpPr>
            <a:spLocks noGrp="1"/>
          </p:cNvSpPr>
          <p:nvPr>
            <p:ph type="body" idx="20" hasCustomPrompt="1"/>
          </p:nvPr>
        </p:nvSpPr>
        <p:spPr>
          <a:xfrm>
            <a:off x="12239179" y="5146307"/>
            <a:ext cx="11177412"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27235108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7BEE7CDF-99D3-B12E-97C4-F8AD03AB839C}"/>
              </a:ext>
            </a:extLst>
          </p:cNvPr>
          <p:cNvCxnSpPr>
            <a:cxnSpLocks/>
          </p:cNvCxnSpPr>
          <p:nvPr userDrawn="1"/>
        </p:nvCxnSpPr>
        <p:spPr>
          <a:xfrm>
            <a:off x="523863" y="6181457"/>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11">
            <a:extLst>
              <a:ext uri="{FF2B5EF4-FFF2-40B4-BE49-F238E27FC236}">
                <a16:creationId xmlns:a16="http://schemas.microsoft.com/office/drawing/2014/main" id="{22D71487-5569-4BEE-B686-B7B5EC3284ED}"/>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6" name="Picture Placeholder 11">
            <a:extLst>
              <a:ext uri="{FF2B5EF4-FFF2-40B4-BE49-F238E27FC236}">
                <a16:creationId xmlns:a16="http://schemas.microsoft.com/office/drawing/2014/main" id="{165126CC-48C6-3CCA-A91C-76915A054267}"/>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276789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ble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5431537"/>
            <a:ext cx="15801380" cy="6947790"/>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2983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List 01 – 6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8" name="Text Placeholder 2">
            <a:extLst>
              <a:ext uri="{FF2B5EF4-FFF2-40B4-BE49-F238E27FC236}">
                <a16:creationId xmlns:a16="http://schemas.microsoft.com/office/drawing/2014/main" id="{8D89A666-7E00-6875-7D98-51DB38467B42}"/>
              </a:ext>
            </a:extLst>
          </p:cNvPr>
          <p:cNvSpPr>
            <a:spLocks noGrp="1"/>
          </p:cNvSpPr>
          <p:nvPr>
            <p:ph type="body" idx="13" hasCustomPrompt="1"/>
          </p:nvPr>
        </p:nvSpPr>
        <p:spPr>
          <a:xfrm>
            <a:off x="8078251"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9" name="Text Placeholder 2">
            <a:extLst>
              <a:ext uri="{FF2B5EF4-FFF2-40B4-BE49-F238E27FC236}">
                <a16:creationId xmlns:a16="http://schemas.microsoft.com/office/drawing/2014/main" id="{179FDFB0-B560-15EB-BE0F-6B62A19CE7F6}"/>
              </a:ext>
            </a:extLst>
          </p:cNvPr>
          <p:cNvSpPr>
            <a:spLocks noGrp="1"/>
          </p:cNvSpPr>
          <p:nvPr>
            <p:ph type="body" idx="14" hasCustomPrompt="1"/>
          </p:nvPr>
        </p:nvSpPr>
        <p:spPr>
          <a:xfrm>
            <a:off x="8078251"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4" name="Text Placeholder 2">
            <a:extLst>
              <a:ext uri="{FF2B5EF4-FFF2-40B4-BE49-F238E27FC236}">
                <a16:creationId xmlns:a16="http://schemas.microsoft.com/office/drawing/2014/main" id="{0849992E-2498-1032-5C23-1EDC76B44E02}"/>
              </a:ext>
            </a:extLst>
          </p:cNvPr>
          <p:cNvSpPr>
            <a:spLocks noGrp="1"/>
          </p:cNvSpPr>
          <p:nvPr>
            <p:ph type="body" idx="19" hasCustomPrompt="1"/>
          </p:nvPr>
        </p:nvSpPr>
        <p:spPr>
          <a:xfrm>
            <a:off x="16605504"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5" name="Text Placeholder 2">
            <a:extLst>
              <a:ext uri="{FF2B5EF4-FFF2-40B4-BE49-F238E27FC236}">
                <a16:creationId xmlns:a16="http://schemas.microsoft.com/office/drawing/2014/main" id="{FB7573B7-CEDC-D525-BC7F-33FB4CCECDAC}"/>
              </a:ext>
            </a:extLst>
          </p:cNvPr>
          <p:cNvSpPr>
            <a:spLocks noGrp="1"/>
          </p:cNvSpPr>
          <p:nvPr>
            <p:ph type="body" idx="20" hasCustomPrompt="1"/>
          </p:nvPr>
        </p:nvSpPr>
        <p:spPr>
          <a:xfrm>
            <a:off x="16605504"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47" name="Straight Connector 46">
            <a:extLst>
              <a:ext uri="{FF2B5EF4-FFF2-40B4-BE49-F238E27FC236}">
                <a16:creationId xmlns:a16="http://schemas.microsoft.com/office/drawing/2014/main" id="{4C499093-4D32-4F28-14DE-A53D60112AB3}"/>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5583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List 01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3180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List 02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CACE95C-8B56-816C-8A77-3B9C8D58929A}"/>
              </a:ext>
            </a:extLst>
          </p:cNvPr>
          <p:cNvSpPr>
            <a:spLocks noGrp="1"/>
          </p:cNvSpPr>
          <p:nvPr>
            <p:ph type="body" idx="20" hasCustomPrompt="1"/>
          </p:nvPr>
        </p:nvSpPr>
        <p:spPr>
          <a:xfrm>
            <a:off x="8230651"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2" name="Text Placeholder 2">
            <a:extLst>
              <a:ext uri="{FF2B5EF4-FFF2-40B4-BE49-F238E27FC236}">
                <a16:creationId xmlns:a16="http://schemas.microsoft.com/office/drawing/2014/main" id="{A347089A-4D85-727A-D4F6-E6D2CE161D4E}"/>
              </a:ext>
            </a:extLst>
          </p:cNvPr>
          <p:cNvSpPr>
            <a:spLocks noGrp="1"/>
          </p:cNvSpPr>
          <p:nvPr>
            <p:ph type="body" idx="21" hasCustomPrompt="1"/>
          </p:nvPr>
        </p:nvSpPr>
        <p:spPr>
          <a:xfrm>
            <a:off x="3553312"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3" name="Text Placeholder 2">
            <a:extLst>
              <a:ext uri="{FF2B5EF4-FFF2-40B4-BE49-F238E27FC236}">
                <a16:creationId xmlns:a16="http://schemas.microsoft.com/office/drawing/2014/main" id="{54C6A00F-949F-F1B9-53F8-0F840CD4C65E}"/>
              </a:ext>
            </a:extLst>
          </p:cNvPr>
          <p:cNvSpPr>
            <a:spLocks noGrp="1"/>
          </p:cNvSpPr>
          <p:nvPr>
            <p:ph type="body" idx="22" hasCustomPrompt="1"/>
          </p:nvPr>
        </p:nvSpPr>
        <p:spPr>
          <a:xfrm>
            <a:off x="8230651"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6" name="Text Placeholder 2">
            <a:extLst>
              <a:ext uri="{FF2B5EF4-FFF2-40B4-BE49-F238E27FC236}">
                <a16:creationId xmlns:a16="http://schemas.microsoft.com/office/drawing/2014/main" id="{55C34E22-C125-D92B-65B9-0A9B2240D3EB}"/>
              </a:ext>
            </a:extLst>
          </p:cNvPr>
          <p:cNvSpPr>
            <a:spLocks noGrp="1"/>
          </p:cNvSpPr>
          <p:nvPr>
            <p:ph type="body" idx="23" hasCustomPrompt="1"/>
          </p:nvPr>
        </p:nvSpPr>
        <p:spPr>
          <a:xfrm>
            <a:off x="3553312"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7" name="Text Placeholder 2">
            <a:extLst>
              <a:ext uri="{FF2B5EF4-FFF2-40B4-BE49-F238E27FC236}">
                <a16:creationId xmlns:a16="http://schemas.microsoft.com/office/drawing/2014/main" id="{9608DEF8-6F43-C8AD-0900-CAFFE512BF86}"/>
              </a:ext>
            </a:extLst>
          </p:cNvPr>
          <p:cNvSpPr>
            <a:spLocks noGrp="1"/>
          </p:cNvSpPr>
          <p:nvPr>
            <p:ph type="body" idx="24" hasCustomPrompt="1"/>
          </p:nvPr>
        </p:nvSpPr>
        <p:spPr>
          <a:xfrm>
            <a:off x="19385730"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8" name="Text Placeholder 2">
            <a:extLst>
              <a:ext uri="{FF2B5EF4-FFF2-40B4-BE49-F238E27FC236}">
                <a16:creationId xmlns:a16="http://schemas.microsoft.com/office/drawing/2014/main" id="{AFFFE671-5030-7770-2D25-21BD765A672A}"/>
              </a:ext>
            </a:extLst>
          </p:cNvPr>
          <p:cNvSpPr>
            <a:spLocks noGrp="1"/>
          </p:cNvSpPr>
          <p:nvPr>
            <p:ph type="body" idx="25" hasCustomPrompt="1"/>
          </p:nvPr>
        </p:nvSpPr>
        <p:spPr>
          <a:xfrm>
            <a:off x="14708391"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9" name="Text Placeholder 2">
            <a:extLst>
              <a:ext uri="{FF2B5EF4-FFF2-40B4-BE49-F238E27FC236}">
                <a16:creationId xmlns:a16="http://schemas.microsoft.com/office/drawing/2014/main" id="{319959B3-253C-0914-A803-E85759EDC96E}"/>
              </a:ext>
            </a:extLst>
          </p:cNvPr>
          <p:cNvSpPr>
            <a:spLocks noGrp="1"/>
          </p:cNvSpPr>
          <p:nvPr>
            <p:ph type="body" idx="26" hasCustomPrompt="1"/>
          </p:nvPr>
        </p:nvSpPr>
        <p:spPr>
          <a:xfrm>
            <a:off x="19385730"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0" name="Text Placeholder 2">
            <a:extLst>
              <a:ext uri="{FF2B5EF4-FFF2-40B4-BE49-F238E27FC236}">
                <a16:creationId xmlns:a16="http://schemas.microsoft.com/office/drawing/2014/main" id="{CA0459A4-55C8-2700-4D20-81A98924F99A}"/>
              </a:ext>
            </a:extLst>
          </p:cNvPr>
          <p:cNvSpPr>
            <a:spLocks noGrp="1"/>
          </p:cNvSpPr>
          <p:nvPr>
            <p:ph type="body" idx="27" hasCustomPrompt="1"/>
          </p:nvPr>
        </p:nvSpPr>
        <p:spPr>
          <a:xfrm>
            <a:off x="14708391"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Tree>
    <p:extLst>
      <p:ext uri="{BB962C8B-B14F-4D97-AF65-F5344CB8AC3E}">
        <p14:creationId xmlns:p14="http://schemas.microsoft.com/office/powerpoint/2010/main" val="6792423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List 03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12193587" y="6448124"/>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 name="Text Placeholder 2">
            <a:extLst>
              <a:ext uri="{FF2B5EF4-FFF2-40B4-BE49-F238E27FC236}">
                <a16:creationId xmlns:a16="http://schemas.microsoft.com/office/drawing/2014/main" id="{4A91C3D2-6C5F-DD6E-020B-EABAE1F6C9F1}"/>
              </a:ext>
            </a:extLst>
          </p:cNvPr>
          <p:cNvSpPr>
            <a:spLocks noGrp="1"/>
          </p:cNvSpPr>
          <p:nvPr>
            <p:ph type="body" idx="11" hasCustomPrompt="1"/>
          </p:nvPr>
        </p:nvSpPr>
        <p:spPr>
          <a:xfrm>
            <a:off x="8078252" y="8382813"/>
            <a:ext cx="3171640"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6" name="Text Placeholder 2">
            <a:extLst>
              <a:ext uri="{FF2B5EF4-FFF2-40B4-BE49-F238E27FC236}">
                <a16:creationId xmlns:a16="http://schemas.microsoft.com/office/drawing/2014/main" id="{5D81F31A-ECD6-2C59-FFE4-0F92F7675FBC}"/>
              </a:ext>
            </a:extLst>
          </p:cNvPr>
          <p:cNvSpPr>
            <a:spLocks noGrp="1"/>
          </p:cNvSpPr>
          <p:nvPr>
            <p:ph type="body" idx="12" hasCustomPrompt="1"/>
          </p:nvPr>
        </p:nvSpPr>
        <p:spPr>
          <a:xfrm>
            <a:off x="12193587" y="8382813"/>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7" name="Text Placeholder 2">
            <a:extLst>
              <a:ext uri="{FF2B5EF4-FFF2-40B4-BE49-F238E27FC236}">
                <a16:creationId xmlns:a16="http://schemas.microsoft.com/office/drawing/2014/main" id="{73036934-B604-18F5-6F4A-E246A5922F84}"/>
              </a:ext>
            </a:extLst>
          </p:cNvPr>
          <p:cNvSpPr>
            <a:spLocks noGrp="1"/>
          </p:cNvSpPr>
          <p:nvPr>
            <p:ph type="body" idx="13" hasCustomPrompt="1"/>
          </p:nvPr>
        </p:nvSpPr>
        <p:spPr>
          <a:xfrm>
            <a:off x="8078251" y="10317502"/>
            <a:ext cx="3171641"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8" name="Text Placeholder 2">
            <a:extLst>
              <a:ext uri="{FF2B5EF4-FFF2-40B4-BE49-F238E27FC236}">
                <a16:creationId xmlns:a16="http://schemas.microsoft.com/office/drawing/2014/main" id="{F833460D-FC3B-D928-92DA-80DB30EF3F48}"/>
              </a:ext>
            </a:extLst>
          </p:cNvPr>
          <p:cNvSpPr>
            <a:spLocks noGrp="1"/>
          </p:cNvSpPr>
          <p:nvPr>
            <p:ph type="body" idx="14" hasCustomPrompt="1"/>
          </p:nvPr>
        </p:nvSpPr>
        <p:spPr>
          <a:xfrm>
            <a:off x="12193587" y="10317502"/>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1" name="Text Placeholder 2">
            <a:extLst>
              <a:ext uri="{FF2B5EF4-FFF2-40B4-BE49-F238E27FC236}">
                <a16:creationId xmlns:a16="http://schemas.microsoft.com/office/drawing/2014/main" id="{BDD87D93-61C7-D0AC-B797-9ED3CAC736C1}"/>
              </a:ext>
            </a:extLst>
          </p:cNvPr>
          <p:cNvSpPr>
            <a:spLocks noGrp="1"/>
          </p:cNvSpPr>
          <p:nvPr>
            <p:ph type="body" idx="15" hasCustomPrompt="1"/>
          </p:nvPr>
        </p:nvSpPr>
        <p:spPr>
          <a:xfrm>
            <a:off x="8078252" y="6448124"/>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0" name="Text Placeholder 2">
            <a:extLst>
              <a:ext uri="{FF2B5EF4-FFF2-40B4-BE49-F238E27FC236}">
                <a16:creationId xmlns:a16="http://schemas.microsoft.com/office/drawing/2014/main" id="{09ED9FBA-7727-84CE-3E68-08259B6F1486}"/>
              </a:ext>
            </a:extLst>
          </p:cNvPr>
          <p:cNvSpPr>
            <a:spLocks noGrp="1"/>
          </p:cNvSpPr>
          <p:nvPr>
            <p:ph type="body" idx="16" hasCustomPrompt="1"/>
          </p:nvPr>
        </p:nvSpPr>
        <p:spPr>
          <a:xfrm>
            <a:off x="12193587" y="45095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1" name="Text Placeholder 2">
            <a:extLst>
              <a:ext uri="{FF2B5EF4-FFF2-40B4-BE49-F238E27FC236}">
                <a16:creationId xmlns:a16="http://schemas.microsoft.com/office/drawing/2014/main" id="{14500402-09F7-740C-E383-37F5C315894C}"/>
              </a:ext>
            </a:extLst>
          </p:cNvPr>
          <p:cNvSpPr>
            <a:spLocks noGrp="1"/>
          </p:cNvSpPr>
          <p:nvPr>
            <p:ph type="body" idx="17" hasCustomPrompt="1"/>
          </p:nvPr>
        </p:nvSpPr>
        <p:spPr>
          <a:xfrm>
            <a:off x="8078252" y="4509590"/>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cxnSp>
        <p:nvCxnSpPr>
          <p:cNvPr id="22" name="Straight Connector 21">
            <a:extLst>
              <a:ext uri="{FF2B5EF4-FFF2-40B4-BE49-F238E27FC236}">
                <a16:creationId xmlns:a16="http://schemas.microsoft.com/office/drawing/2014/main" id="{2DB148CE-64A4-2484-F37C-94D4E0CE8C21}"/>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9314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List 03 – 3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5BB8EBA1-1B43-8072-582B-02446190D939}"/>
              </a:ext>
            </a:extLst>
          </p:cNvPr>
          <p:cNvCxnSpPr/>
          <p:nvPr userDrawn="1"/>
        </p:nvCxnSpPr>
        <p:spPr>
          <a:xfrm>
            <a:off x="408724" y="617837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AEE2DD35-E774-C823-297B-8910E30122CB}"/>
              </a:ext>
            </a:extLst>
          </p:cNvPr>
          <p:cNvSpPr>
            <a:spLocks noGrp="1"/>
          </p:cNvSpPr>
          <p:nvPr>
            <p:ph type="body" idx="20" hasCustomPrompt="1"/>
          </p:nvPr>
        </p:nvSpPr>
        <p:spPr>
          <a:xfrm>
            <a:off x="12735744" y="685911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0" name="Text Placeholder 2">
            <a:extLst>
              <a:ext uri="{FF2B5EF4-FFF2-40B4-BE49-F238E27FC236}">
                <a16:creationId xmlns:a16="http://schemas.microsoft.com/office/drawing/2014/main" id="{EAC937B6-7329-8A95-B2D1-BB1CCC9B0D84}"/>
              </a:ext>
            </a:extLst>
          </p:cNvPr>
          <p:cNvSpPr>
            <a:spLocks noGrp="1"/>
          </p:cNvSpPr>
          <p:nvPr>
            <p:ph type="body" idx="21" hasCustomPrompt="1"/>
          </p:nvPr>
        </p:nvSpPr>
        <p:spPr>
          <a:xfrm>
            <a:off x="8058405"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3" name="Text Placeholder 2">
            <a:extLst>
              <a:ext uri="{FF2B5EF4-FFF2-40B4-BE49-F238E27FC236}">
                <a16:creationId xmlns:a16="http://schemas.microsoft.com/office/drawing/2014/main" id="{6BB03AB1-0827-0E96-D08E-C90EF997D728}"/>
              </a:ext>
            </a:extLst>
          </p:cNvPr>
          <p:cNvSpPr>
            <a:spLocks noGrp="1"/>
          </p:cNvSpPr>
          <p:nvPr>
            <p:ph type="body" idx="22" hasCustomPrompt="1"/>
          </p:nvPr>
        </p:nvSpPr>
        <p:spPr>
          <a:xfrm>
            <a:off x="12735744" y="888577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4" name="Text Placeholder 2">
            <a:extLst>
              <a:ext uri="{FF2B5EF4-FFF2-40B4-BE49-F238E27FC236}">
                <a16:creationId xmlns:a16="http://schemas.microsoft.com/office/drawing/2014/main" id="{3A382A01-106B-4EFF-0604-432979CF3AAE}"/>
              </a:ext>
            </a:extLst>
          </p:cNvPr>
          <p:cNvSpPr>
            <a:spLocks noGrp="1"/>
          </p:cNvSpPr>
          <p:nvPr>
            <p:ph type="body" idx="23" hasCustomPrompt="1"/>
          </p:nvPr>
        </p:nvSpPr>
        <p:spPr>
          <a:xfrm>
            <a:off x="8058405"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5" name="Text Placeholder 2">
            <a:extLst>
              <a:ext uri="{FF2B5EF4-FFF2-40B4-BE49-F238E27FC236}">
                <a16:creationId xmlns:a16="http://schemas.microsoft.com/office/drawing/2014/main" id="{596FCE4D-4920-73F5-D2CA-8C298D9DF9E5}"/>
              </a:ext>
            </a:extLst>
          </p:cNvPr>
          <p:cNvSpPr>
            <a:spLocks noGrp="1"/>
          </p:cNvSpPr>
          <p:nvPr>
            <p:ph type="body" idx="24" hasCustomPrompt="1"/>
          </p:nvPr>
        </p:nvSpPr>
        <p:spPr>
          <a:xfrm>
            <a:off x="8058405" y="1091243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6" name="Text Placeholder 2">
            <a:extLst>
              <a:ext uri="{FF2B5EF4-FFF2-40B4-BE49-F238E27FC236}">
                <a16:creationId xmlns:a16="http://schemas.microsoft.com/office/drawing/2014/main" id="{EF6A8522-227E-C38E-B72E-5F0276564F81}"/>
              </a:ext>
            </a:extLst>
          </p:cNvPr>
          <p:cNvSpPr>
            <a:spLocks noGrp="1"/>
          </p:cNvSpPr>
          <p:nvPr>
            <p:ph type="body" idx="25" hasCustomPrompt="1"/>
          </p:nvPr>
        </p:nvSpPr>
        <p:spPr>
          <a:xfrm>
            <a:off x="12735744" y="1091243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Tree>
    <p:extLst>
      <p:ext uri="{BB962C8B-B14F-4D97-AF65-F5344CB8AC3E}">
        <p14:creationId xmlns:p14="http://schemas.microsoft.com/office/powerpoint/2010/main" val="20540389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List 04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280496322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ist 04 – 3 blocks">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746F005B-AFC1-CC6E-7E61-96275960184D}"/>
              </a:ext>
            </a:extLst>
          </p:cNvPr>
          <p:cNvSpPr>
            <a:spLocks noGrp="1"/>
          </p:cNvSpPr>
          <p:nvPr>
            <p:ph type="body" idx="19" hasCustomPrompt="1"/>
          </p:nvPr>
        </p:nvSpPr>
        <p:spPr>
          <a:xfrm>
            <a:off x="8080595" y="366316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899473-2537-A4A6-3B2A-1196C2915C02}"/>
              </a:ext>
            </a:extLst>
          </p:cNvPr>
          <p:cNvCxnSpPr>
            <a:cxnSpLocks/>
          </p:cNvCxnSpPr>
          <p:nvPr userDrawn="1"/>
        </p:nvCxnSpPr>
        <p:spPr>
          <a:xfrm>
            <a:off x="408724" y="2981984"/>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80F649E-C731-8BE5-CADF-EEDCFA5CF51A}"/>
              </a:ext>
            </a:extLst>
          </p:cNvPr>
          <p:cNvSpPr>
            <a:spLocks noGrp="1"/>
          </p:cNvSpPr>
          <p:nvPr>
            <p:ph type="body" idx="20" hasCustomPrompt="1"/>
          </p:nvPr>
        </p:nvSpPr>
        <p:spPr>
          <a:xfrm>
            <a:off x="8080595" y="4371302"/>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9" name="Text Placeholder 2">
            <a:extLst>
              <a:ext uri="{FF2B5EF4-FFF2-40B4-BE49-F238E27FC236}">
                <a16:creationId xmlns:a16="http://schemas.microsoft.com/office/drawing/2014/main" id="{EC3B3C34-CD66-FD6D-391B-1969E9C2E198}"/>
              </a:ext>
            </a:extLst>
          </p:cNvPr>
          <p:cNvSpPr>
            <a:spLocks noGrp="1"/>
          </p:cNvSpPr>
          <p:nvPr>
            <p:ph type="body" idx="21" hasCustomPrompt="1"/>
          </p:nvPr>
        </p:nvSpPr>
        <p:spPr>
          <a:xfrm>
            <a:off x="8080595" y="510764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0" name="Text Placeholder 2">
            <a:extLst>
              <a:ext uri="{FF2B5EF4-FFF2-40B4-BE49-F238E27FC236}">
                <a16:creationId xmlns:a16="http://schemas.microsoft.com/office/drawing/2014/main" id="{2A662BC6-B365-D7EC-C9FB-E05331155E7D}"/>
              </a:ext>
            </a:extLst>
          </p:cNvPr>
          <p:cNvSpPr>
            <a:spLocks noGrp="1"/>
          </p:cNvSpPr>
          <p:nvPr>
            <p:ph type="body" idx="22" hasCustomPrompt="1"/>
          </p:nvPr>
        </p:nvSpPr>
        <p:spPr>
          <a:xfrm>
            <a:off x="11328399" y="366316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1" name="Text Placeholder 2">
            <a:extLst>
              <a:ext uri="{FF2B5EF4-FFF2-40B4-BE49-F238E27FC236}">
                <a16:creationId xmlns:a16="http://schemas.microsoft.com/office/drawing/2014/main" id="{413D33C7-AB40-7325-DC81-5E472025B79E}"/>
              </a:ext>
            </a:extLst>
          </p:cNvPr>
          <p:cNvSpPr>
            <a:spLocks noGrp="1"/>
          </p:cNvSpPr>
          <p:nvPr>
            <p:ph type="body" idx="23" hasCustomPrompt="1"/>
          </p:nvPr>
        </p:nvSpPr>
        <p:spPr>
          <a:xfrm>
            <a:off x="11328399" y="4371302"/>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2" name="Text Placeholder 2">
            <a:extLst>
              <a:ext uri="{FF2B5EF4-FFF2-40B4-BE49-F238E27FC236}">
                <a16:creationId xmlns:a16="http://schemas.microsoft.com/office/drawing/2014/main" id="{FB2331CE-B97E-2A51-B34F-6D88FBD242FD}"/>
              </a:ext>
            </a:extLst>
          </p:cNvPr>
          <p:cNvSpPr>
            <a:spLocks noGrp="1"/>
          </p:cNvSpPr>
          <p:nvPr>
            <p:ph type="body" idx="24" hasCustomPrompt="1"/>
          </p:nvPr>
        </p:nvSpPr>
        <p:spPr>
          <a:xfrm>
            <a:off x="11328399" y="510764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5" name="Text Placeholder 2">
            <a:extLst>
              <a:ext uri="{FF2B5EF4-FFF2-40B4-BE49-F238E27FC236}">
                <a16:creationId xmlns:a16="http://schemas.microsoft.com/office/drawing/2014/main" id="{D122198C-D838-C2FD-DFA1-5AD37B1875E4}"/>
              </a:ext>
            </a:extLst>
          </p:cNvPr>
          <p:cNvSpPr>
            <a:spLocks noGrp="1"/>
          </p:cNvSpPr>
          <p:nvPr>
            <p:ph type="body" idx="1" hasCustomPrompt="1"/>
          </p:nvPr>
        </p:nvSpPr>
        <p:spPr>
          <a:xfrm>
            <a:off x="408724" y="366316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42894586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List 04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6" name="Straight Connector 5">
            <a:extLst>
              <a:ext uri="{FF2B5EF4-FFF2-40B4-BE49-F238E27FC236}">
                <a16:creationId xmlns:a16="http://schemas.microsoft.com/office/drawing/2014/main" id="{8AC8BA7B-429B-07AC-8877-2B5B92B148E4}"/>
              </a:ext>
            </a:extLst>
          </p:cNvPr>
          <p:cNvCxnSpPr>
            <a:cxnSpLocks/>
          </p:cNvCxnSpPr>
          <p:nvPr userDrawn="1"/>
        </p:nvCxnSpPr>
        <p:spPr>
          <a:xfrm>
            <a:off x="408724" y="234522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34D74F-7E4C-3786-5515-8738AAB25E51}"/>
              </a:ext>
            </a:extLst>
          </p:cNvPr>
          <p:cNvCxnSpPr>
            <a:cxnSpLocks/>
          </p:cNvCxnSpPr>
          <p:nvPr userDrawn="1"/>
        </p:nvCxnSpPr>
        <p:spPr>
          <a:xfrm>
            <a:off x="408724" y="4987861"/>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1B03C-2A89-AE3F-B162-8807F70B0BD9}"/>
              </a:ext>
            </a:extLst>
          </p:cNvPr>
          <p:cNvCxnSpPr>
            <a:cxnSpLocks/>
          </p:cNvCxnSpPr>
          <p:nvPr userDrawn="1"/>
        </p:nvCxnSpPr>
        <p:spPr>
          <a:xfrm>
            <a:off x="408724" y="756480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E51990-BE85-9163-DB26-D86792965543}"/>
              </a:ext>
            </a:extLst>
          </p:cNvPr>
          <p:cNvCxnSpPr>
            <a:cxnSpLocks/>
          </p:cNvCxnSpPr>
          <p:nvPr userDrawn="1"/>
        </p:nvCxnSpPr>
        <p:spPr>
          <a:xfrm>
            <a:off x="408724" y="1010463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6359E2F4-F126-E8E7-86D1-1DD1379ECD8E}"/>
              </a:ext>
            </a:extLst>
          </p:cNvPr>
          <p:cNvSpPr>
            <a:spLocks noGrp="1"/>
          </p:cNvSpPr>
          <p:nvPr>
            <p:ph type="body" idx="19" hasCustomPrompt="1"/>
          </p:nvPr>
        </p:nvSpPr>
        <p:spPr>
          <a:xfrm>
            <a:off x="8080595" y="284869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2" name="Text Placeholder 2">
            <a:extLst>
              <a:ext uri="{FF2B5EF4-FFF2-40B4-BE49-F238E27FC236}">
                <a16:creationId xmlns:a16="http://schemas.microsoft.com/office/drawing/2014/main" id="{1EBADAB4-2579-2D35-3E9D-B53BB7CADBE8}"/>
              </a:ext>
            </a:extLst>
          </p:cNvPr>
          <p:cNvSpPr>
            <a:spLocks noGrp="1"/>
          </p:cNvSpPr>
          <p:nvPr>
            <p:ph type="body" idx="20" hasCustomPrompt="1"/>
          </p:nvPr>
        </p:nvSpPr>
        <p:spPr>
          <a:xfrm>
            <a:off x="8080595" y="3501711"/>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3" name="Text Placeholder 2">
            <a:extLst>
              <a:ext uri="{FF2B5EF4-FFF2-40B4-BE49-F238E27FC236}">
                <a16:creationId xmlns:a16="http://schemas.microsoft.com/office/drawing/2014/main" id="{A6ABF585-6679-866F-CBEB-D037D75ECB03}"/>
              </a:ext>
            </a:extLst>
          </p:cNvPr>
          <p:cNvSpPr>
            <a:spLocks noGrp="1"/>
          </p:cNvSpPr>
          <p:nvPr>
            <p:ph type="body" idx="21" hasCustomPrompt="1"/>
          </p:nvPr>
        </p:nvSpPr>
        <p:spPr>
          <a:xfrm>
            <a:off x="8080595" y="414202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4" name="Text Placeholder 2">
            <a:extLst>
              <a:ext uri="{FF2B5EF4-FFF2-40B4-BE49-F238E27FC236}">
                <a16:creationId xmlns:a16="http://schemas.microsoft.com/office/drawing/2014/main" id="{EB941E85-974A-280D-4ABD-48B21EFF6CD7}"/>
              </a:ext>
            </a:extLst>
          </p:cNvPr>
          <p:cNvSpPr>
            <a:spLocks noGrp="1"/>
          </p:cNvSpPr>
          <p:nvPr>
            <p:ph type="body" idx="22" hasCustomPrompt="1"/>
          </p:nvPr>
        </p:nvSpPr>
        <p:spPr>
          <a:xfrm>
            <a:off x="11328399" y="284869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7" name="Text Placeholder 2">
            <a:extLst>
              <a:ext uri="{FF2B5EF4-FFF2-40B4-BE49-F238E27FC236}">
                <a16:creationId xmlns:a16="http://schemas.microsoft.com/office/drawing/2014/main" id="{422B3400-9878-5811-E818-743D370F2B2F}"/>
              </a:ext>
            </a:extLst>
          </p:cNvPr>
          <p:cNvSpPr>
            <a:spLocks noGrp="1"/>
          </p:cNvSpPr>
          <p:nvPr>
            <p:ph type="body" idx="23" hasCustomPrompt="1"/>
          </p:nvPr>
        </p:nvSpPr>
        <p:spPr>
          <a:xfrm>
            <a:off x="11328399" y="3501711"/>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8" name="Text Placeholder 2">
            <a:extLst>
              <a:ext uri="{FF2B5EF4-FFF2-40B4-BE49-F238E27FC236}">
                <a16:creationId xmlns:a16="http://schemas.microsoft.com/office/drawing/2014/main" id="{F687DBBB-E4C0-8F3A-5088-ECFD60A41ACB}"/>
              </a:ext>
            </a:extLst>
          </p:cNvPr>
          <p:cNvSpPr>
            <a:spLocks noGrp="1"/>
          </p:cNvSpPr>
          <p:nvPr>
            <p:ph type="body" idx="24" hasCustomPrompt="1"/>
          </p:nvPr>
        </p:nvSpPr>
        <p:spPr>
          <a:xfrm>
            <a:off x="11328399" y="414202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9" name="Text Placeholder 2">
            <a:extLst>
              <a:ext uri="{FF2B5EF4-FFF2-40B4-BE49-F238E27FC236}">
                <a16:creationId xmlns:a16="http://schemas.microsoft.com/office/drawing/2014/main" id="{051068D8-7E1A-257E-BDA0-469725132859}"/>
              </a:ext>
            </a:extLst>
          </p:cNvPr>
          <p:cNvSpPr>
            <a:spLocks noGrp="1"/>
          </p:cNvSpPr>
          <p:nvPr>
            <p:ph type="body" idx="25" hasCustomPrompt="1"/>
          </p:nvPr>
        </p:nvSpPr>
        <p:spPr>
          <a:xfrm>
            <a:off x="8080595" y="542816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0" name="Text Placeholder 2">
            <a:extLst>
              <a:ext uri="{FF2B5EF4-FFF2-40B4-BE49-F238E27FC236}">
                <a16:creationId xmlns:a16="http://schemas.microsoft.com/office/drawing/2014/main" id="{EA85FB39-51A1-5623-0541-FECF6310A95B}"/>
              </a:ext>
            </a:extLst>
          </p:cNvPr>
          <p:cNvSpPr>
            <a:spLocks noGrp="1"/>
          </p:cNvSpPr>
          <p:nvPr>
            <p:ph type="body" idx="26" hasCustomPrompt="1"/>
          </p:nvPr>
        </p:nvSpPr>
        <p:spPr>
          <a:xfrm>
            <a:off x="8080595" y="60811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1" name="Text Placeholder 2">
            <a:extLst>
              <a:ext uri="{FF2B5EF4-FFF2-40B4-BE49-F238E27FC236}">
                <a16:creationId xmlns:a16="http://schemas.microsoft.com/office/drawing/2014/main" id="{FA887D53-1FDE-8963-2BAE-A630C44D4A33}"/>
              </a:ext>
            </a:extLst>
          </p:cNvPr>
          <p:cNvSpPr>
            <a:spLocks noGrp="1"/>
          </p:cNvSpPr>
          <p:nvPr>
            <p:ph type="body" idx="27" hasCustomPrompt="1"/>
          </p:nvPr>
        </p:nvSpPr>
        <p:spPr>
          <a:xfrm>
            <a:off x="8080595" y="672149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2" name="Text Placeholder 2">
            <a:extLst>
              <a:ext uri="{FF2B5EF4-FFF2-40B4-BE49-F238E27FC236}">
                <a16:creationId xmlns:a16="http://schemas.microsoft.com/office/drawing/2014/main" id="{A147C13E-C121-978E-57BF-423844AA4CCF}"/>
              </a:ext>
            </a:extLst>
          </p:cNvPr>
          <p:cNvSpPr>
            <a:spLocks noGrp="1"/>
          </p:cNvSpPr>
          <p:nvPr>
            <p:ph type="body" idx="28" hasCustomPrompt="1"/>
          </p:nvPr>
        </p:nvSpPr>
        <p:spPr>
          <a:xfrm>
            <a:off x="11328399" y="542816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3" name="Text Placeholder 2">
            <a:extLst>
              <a:ext uri="{FF2B5EF4-FFF2-40B4-BE49-F238E27FC236}">
                <a16:creationId xmlns:a16="http://schemas.microsoft.com/office/drawing/2014/main" id="{262448EE-CF00-2AF5-C92E-7672A427BE88}"/>
              </a:ext>
            </a:extLst>
          </p:cNvPr>
          <p:cNvSpPr>
            <a:spLocks noGrp="1"/>
          </p:cNvSpPr>
          <p:nvPr>
            <p:ph type="body" idx="29" hasCustomPrompt="1"/>
          </p:nvPr>
        </p:nvSpPr>
        <p:spPr>
          <a:xfrm>
            <a:off x="11328399" y="60811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4" name="Text Placeholder 2">
            <a:extLst>
              <a:ext uri="{FF2B5EF4-FFF2-40B4-BE49-F238E27FC236}">
                <a16:creationId xmlns:a16="http://schemas.microsoft.com/office/drawing/2014/main" id="{F23B86F0-9E2E-162B-8932-E2451B1B7AF0}"/>
              </a:ext>
            </a:extLst>
          </p:cNvPr>
          <p:cNvSpPr>
            <a:spLocks noGrp="1"/>
          </p:cNvSpPr>
          <p:nvPr>
            <p:ph type="body" idx="30" hasCustomPrompt="1"/>
          </p:nvPr>
        </p:nvSpPr>
        <p:spPr>
          <a:xfrm>
            <a:off x="11328399" y="672149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5" name="Text Placeholder 2">
            <a:extLst>
              <a:ext uri="{FF2B5EF4-FFF2-40B4-BE49-F238E27FC236}">
                <a16:creationId xmlns:a16="http://schemas.microsoft.com/office/drawing/2014/main" id="{9FFEA061-3AC9-B89F-1556-8D262F0CC003}"/>
              </a:ext>
            </a:extLst>
          </p:cNvPr>
          <p:cNvSpPr>
            <a:spLocks noGrp="1"/>
          </p:cNvSpPr>
          <p:nvPr>
            <p:ph type="body" idx="31" hasCustomPrompt="1"/>
          </p:nvPr>
        </p:nvSpPr>
        <p:spPr>
          <a:xfrm>
            <a:off x="8080595" y="801195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8" name="Text Placeholder 2">
            <a:extLst>
              <a:ext uri="{FF2B5EF4-FFF2-40B4-BE49-F238E27FC236}">
                <a16:creationId xmlns:a16="http://schemas.microsoft.com/office/drawing/2014/main" id="{69E86D83-C200-404D-E34D-C18B6A98D460}"/>
              </a:ext>
            </a:extLst>
          </p:cNvPr>
          <p:cNvSpPr>
            <a:spLocks noGrp="1"/>
          </p:cNvSpPr>
          <p:nvPr>
            <p:ph type="body" idx="32" hasCustomPrompt="1"/>
          </p:nvPr>
        </p:nvSpPr>
        <p:spPr>
          <a:xfrm>
            <a:off x="8080595" y="866497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9" name="Text Placeholder 2">
            <a:extLst>
              <a:ext uri="{FF2B5EF4-FFF2-40B4-BE49-F238E27FC236}">
                <a16:creationId xmlns:a16="http://schemas.microsoft.com/office/drawing/2014/main" id="{6B4D1FF9-47B3-DE5C-498D-FB75BDD2ECEB}"/>
              </a:ext>
            </a:extLst>
          </p:cNvPr>
          <p:cNvSpPr>
            <a:spLocks noGrp="1"/>
          </p:cNvSpPr>
          <p:nvPr>
            <p:ph type="body" idx="33" hasCustomPrompt="1"/>
          </p:nvPr>
        </p:nvSpPr>
        <p:spPr>
          <a:xfrm>
            <a:off x="8080595" y="930528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0" name="Text Placeholder 2">
            <a:extLst>
              <a:ext uri="{FF2B5EF4-FFF2-40B4-BE49-F238E27FC236}">
                <a16:creationId xmlns:a16="http://schemas.microsoft.com/office/drawing/2014/main" id="{400B1A41-10AE-7896-76C6-566ADC6360D1}"/>
              </a:ext>
            </a:extLst>
          </p:cNvPr>
          <p:cNvSpPr>
            <a:spLocks noGrp="1"/>
          </p:cNvSpPr>
          <p:nvPr>
            <p:ph type="body" idx="34" hasCustomPrompt="1"/>
          </p:nvPr>
        </p:nvSpPr>
        <p:spPr>
          <a:xfrm>
            <a:off x="11328399" y="801195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1" name="Text Placeholder 2">
            <a:extLst>
              <a:ext uri="{FF2B5EF4-FFF2-40B4-BE49-F238E27FC236}">
                <a16:creationId xmlns:a16="http://schemas.microsoft.com/office/drawing/2014/main" id="{8E77D003-F62C-FE8A-93C2-33756E5245A3}"/>
              </a:ext>
            </a:extLst>
          </p:cNvPr>
          <p:cNvSpPr>
            <a:spLocks noGrp="1"/>
          </p:cNvSpPr>
          <p:nvPr>
            <p:ph type="body" idx="35" hasCustomPrompt="1"/>
          </p:nvPr>
        </p:nvSpPr>
        <p:spPr>
          <a:xfrm>
            <a:off x="11328399" y="866497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2" name="Text Placeholder 2">
            <a:extLst>
              <a:ext uri="{FF2B5EF4-FFF2-40B4-BE49-F238E27FC236}">
                <a16:creationId xmlns:a16="http://schemas.microsoft.com/office/drawing/2014/main" id="{FF4F5435-7896-A449-DBB5-15488B0210DC}"/>
              </a:ext>
            </a:extLst>
          </p:cNvPr>
          <p:cNvSpPr>
            <a:spLocks noGrp="1"/>
          </p:cNvSpPr>
          <p:nvPr>
            <p:ph type="body" idx="36" hasCustomPrompt="1"/>
          </p:nvPr>
        </p:nvSpPr>
        <p:spPr>
          <a:xfrm>
            <a:off x="11328399" y="930528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3" name="Text Placeholder 2">
            <a:extLst>
              <a:ext uri="{FF2B5EF4-FFF2-40B4-BE49-F238E27FC236}">
                <a16:creationId xmlns:a16="http://schemas.microsoft.com/office/drawing/2014/main" id="{DBC7A5EE-48F6-051A-7E59-7C1D459C31AD}"/>
              </a:ext>
            </a:extLst>
          </p:cNvPr>
          <p:cNvSpPr>
            <a:spLocks noGrp="1"/>
          </p:cNvSpPr>
          <p:nvPr>
            <p:ph type="body" idx="37" hasCustomPrompt="1"/>
          </p:nvPr>
        </p:nvSpPr>
        <p:spPr>
          <a:xfrm>
            <a:off x="8080595" y="1073966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4" name="Text Placeholder 2">
            <a:extLst>
              <a:ext uri="{FF2B5EF4-FFF2-40B4-BE49-F238E27FC236}">
                <a16:creationId xmlns:a16="http://schemas.microsoft.com/office/drawing/2014/main" id="{560E2385-82D7-621D-67DC-F20D618F0EE1}"/>
              </a:ext>
            </a:extLst>
          </p:cNvPr>
          <p:cNvSpPr>
            <a:spLocks noGrp="1"/>
          </p:cNvSpPr>
          <p:nvPr>
            <p:ph type="body" idx="38" hasCustomPrompt="1"/>
          </p:nvPr>
        </p:nvSpPr>
        <p:spPr>
          <a:xfrm>
            <a:off x="8080595" y="11392683"/>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5" name="Text Placeholder 2">
            <a:extLst>
              <a:ext uri="{FF2B5EF4-FFF2-40B4-BE49-F238E27FC236}">
                <a16:creationId xmlns:a16="http://schemas.microsoft.com/office/drawing/2014/main" id="{A0B4CA0F-8589-F8B8-A37A-E5BA98A23DF4}"/>
              </a:ext>
            </a:extLst>
          </p:cNvPr>
          <p:cNvSpPr>
            <a:spLocks noGrp="1"/>
          </p:cNvSpPr>
          <p:nvPr>
            <p:ph type="body" idx="39" hasCustomPrompt="1"/>
          </p:nvPr>
        </p:nvSpPr>
        <p:spPr>
          <a:xfrm>
            <a:off x="8080595" y="1203299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6" name="Text Placeholder 2">
            <a:extLst>
              <a:ext uri="{FF2B5EF4-FFF2-40B4-BE49-F238E27FC236}">
                <a16:creationId xmlns:a16="http://schemas.microsoft.com/office/drawing/2014/main" id="{04A67F25-7705-B571-26A5-0DCD8612222C}"/>
              </a:ext>
            </a:extLst>
          </p:cNvPr>
          <p:cNvSpPr>
            <a:spLocks noGrp="1"/>
          </p:cNvSpPr>
          <p:nvPr>
            <p:ph type="body" idx="40" hasCustomPrompt="1"/>
          </p:nvPr>
        </p:nvSpPr>
        <p:spPr>
          <a:xfrm>
            <a:off x="11328399" y="1073966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7" name="Text Placeholder 2">
            <a:extLst>
              <a:ext uri="{FF2B5EF4-FFF2-40B4-BE49-F238E27FC236}">
                <a16:creationId xmlns:a16="http://schemas.microsoft.com/office/drawing/2014/main" id="{D92B7A39-BF18-489F-5716-07EF36F0A2CF}"/>
              </a:ext>
            </a:extLst>
          </p:cNvPr>
          <p:cNvSpPr>
            <a:spLocks noGrp="1"/>
          </p:cNvSpPr>
          <p:nvPr>
            <p:ph type="body" idx="41" hasCustomPrompt="1"/>
          </p:nvPr>
        </p:nvSpPr>
        <p:spPr>
          <a:xfrm>
            <a:off x="11328399" y="11392683"/>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8" name="Text Placeholder 2">
            <a:extLst>
              <a:ext uri="{FF2B5EF4-FFF2-40B4-BE49-F238E27FC236}">
                <a16:creationId xmlns:a16="http://schemas.microsoft.com/office/drawing/2014/main" id="{C174592B-B917-CD2B-F90A-C1D089D7E006}"/>
              </a:ext>
            </a:extLst>
          </p:cNvPr>
          <p:cNvSpPr>
            <a:spLocks noGrp="1"/>
          </p:cNvSpPr>
          <p:nvPr>
            <p:ph type="body" idx="42" hasCustomPrompt="1"/>
          </p:nvPr>
        </p:nvSpPr>
        <p:spPr>
          <a:xfrm>
            <a:off x="11328399" y="1203299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9" name="Text Placeholder 2">
            <a:extLst>
              <a:ext uri="{FF2B5EF4-FFF2-40B4-BE49-F238E27FC236}">
                <a16:creationId xmlns:a16="http://schemas.microsoft.com/office/drawing/2014/main" id="{56B6B5FE-B032-7C98-0DD8-77EE1A07EB0F}"/>
              </a:ext>
            </a:extLst>
          </p:cNvPr>
          <p:cNvSpPr>
            <a:spLocks noGrp="1"/>
          </p:cNvSpPr>
          <p:nvPr>
            <p:ph type="body" idx="1" hasCustomPrompt="1"/>
          </p:nvPr>
        </p:nvSpPr>
        <p:spPr>
          <a:xfrm>
            <a:off x="523863" y="28486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0" name="Text Placeholder 2">
            <a:extLst>
              <a:ext uri="{FF2B5EF4-FFF2-40B4-BE49-F238E27FC236}">
                <a16:creationId xmlns:a16="http://schemas.microsoft.com/office/drawing/2014/main" id="{11CCE320-1676-E1FF-5F19-44E03E31E6D0}"/>
              </a:ext>
            </a:extLst>
          </p:cNvPr>
          <p:cNvSpPr>
            <a:spLocks noGrp="1"/>
          </p:cNvSpPr>
          <p:nvPr>
            <p:ph type="body" idx="43" hasCustomPrompt="1"/>
          </p:nvPr>
        </p:nvSpPr>
        <p:spPr>
          <a:xfrm>
            <a:off x="523863" y="54328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1" name="Text Placeholder 2">
            <a:extLst>
              <a:ext uri="{FF2B5EF4-FFF2-40B4-BE49-F238E27FC236}">
                <a16:creationId xmlns:a16="http://schemas.microsoft.com/office/drawing/2014/main" id="{1B1154B9-B956-9335-56B1-4F983C37E84D}"/>
              </a:ext>
            </a:extLst>
          </p:cNvPr>
          <p:cNvSpPr>
            <a:spLocks noGrp="1"/>
          </p:cNvSpPr>
          <p:nvPr>
            <p:ph type="body" idx="44" hasCustomPrompt="1"/>
          </p:nvPr>
        </p:nvSpPr>
        <p:spPr>
          <a:xfrm>
            <a:off x="523863" y="8017762"/>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2" name="Text Placeholder 2">
            <a:extLst>
              <a:ext uri="{FF2B5EF4-FFF2-40B4-BE49-F238E27FC236}">
                <a16:creationId xmlns:a16="http://schemas.microsoft.com/office/drawing/2014/main" id="{17DBD2BB-BE82-A88D-D0C0-DAB96A841DD3}"/>
              </a:ext>
            </a:extLst>
          </p:cNvPr>
          <p:cNvSpPr>
            <a:spLocks noGrp="1"/>
          </p:cNvSpPr>
          <p:nvPr>
            <p:ph type="body" idx="45" hasCustomPrompt="1"/>
          </p:nvPr>
        </p:nvSpPr>
        <p:spPr>
          <a:xfrm>
            <a:off x="523863" y="10739367"/>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20088909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18556585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1288771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able +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8499764"/>
            <a:ext cx="15801380" cy="3879562"/>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1CB9D772-BD75-FB98-A3A3-357F01D69387}"/>
              </a:ext>
            </a:extLst>
          </p:cNvPr>
          <p:cNvSpPr>
            <a:spLocks noGrp="1"/>
          </p:cNvSpPr>
          <p:nvPr>
            <p:ph type="body" idx="10"/>
          </p:nvPr>
        </p:nvSpPr>
        <p:spPr>
          <a:xfrm>
            <a:off x="8080596" y="6363755"/>
            <a:ext cx="44092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0" name="Text Placeholder 2">
            <a:extLst>
              <a:ext uri="{FF2B5EF4-FFF2-40B4-BE49-F238E27FC236}">
                <a16:creationId xmlns:a16="http://schemas.microsoft.com/office/drawing/2014/main" id="{B687AABA-0860-C3D3-5EE2-7EBCACBEBF28}"/>
              </a:ext>
            </a:extLst>
          </p:cNvPr>
          <p:cNvSpPr>
            <a:spLocks noGrp="1"/>
          </p:cNvSpPr>
          <p:nvPr>
            <p:ph type="body" idx="11"/>
          </p:nvPr>
        </p:nvSpPr>
        <p:spPr>
          <a:xfrm>
            <a:off x="13005886" y="6363755"/>
            <a:ext cx="10876087"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A3D1E064-E313-EF7E-3510-76E22FAB7715}"/>
              </a:ext>
            </a:extLst>
          </p:cNvPr>
          <p:cNvCxnSpPr>
            <a:cxnSpLocks/>
          </p:cNvCxnSpPr>
          <p:nvPr userDrawn="1"/>
        </p:nvCxnSpPr>
        <p:spPr>
          <a:xfrm>
            <a:off x="8080595" y="5843253"/>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0811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814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lank Slide for PDFs">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E519D64-FB4C-B096-58F0-ECA946C01AD3}"/>
              </a:ext>
            </a:extLst>
          </p:cNvPr>
          <p:cNvSpPr>
            <a:spLocks noGrp="1"/>
          </p:cNvSpPr>
          <p:nvPr>
            <p:ph type="pic" sz="quarter" idx="10" hasCustomPrompt="1"/>
          </p:nvPr>
        </p:nvSpPr>
        <p:spPr>
          <a:xfrm>
            <a:off x="0" y="0"/>
            <a:ext cx="24387175" cy="13840691"/>
          </a:xfrm>
        </p:spPr>
        <p:txBody>
          <a:bodyPr/>
          <a:lstStyle/>
          <a:p>
            <a:r>
              <a:rPr lang="en-US" dirty="0"/>
              <a:t>Add </a:t>
            </a:r>
            <a:r>
              <a:rPr lang="en-US" dirty="0" err="1"/>
              <a:t>PandaDoc</a:t>
            </a:r>
            <a:r>
              <a:rPr lang="en-US" dirty="0"/>
              <a:t> PDFs, here.</a:t>
            </a:r>
          </a:p>
        </p:txBody>
      </p:sp>
    </p:spTree>
    <p:extLst>
      <p:ext uri="{BB962C8B-B14F-4D97-AF65-F5344CB8AC3E}">
        <p14:creationId xmlns:p14="http://schemas.microsoft.com/office/powerpoint/2010/main" val="40486651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1C9338-0616-90A1-021C-AB0DDB7E634E}"/>
              </a:ext>
            </a:extLst>
          </p:cNvPr>
          <p:cNvSpPr/>
          <p:nvPr userDrawn="1"/>
        </p:nvSpPr>
        <p:spPr>
          <a:xfrm rot="10800000">
            <a:off x="5707288" y="-50852"/>
            <a:ext cx="18745200" cy="8097235"/>
          </a:xfrm>
          <a:prstGeom prst="rect">
            <a:avLst/>
          </a:prstGeom>
          <a:solidFill>
            <a:srgbClr val="5AF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11" name="Freeform 10">
            <a:extLst>
              <a:ext uri="{FF2B5EF4-FFF2-40B4-BE49-F238E27FC236}">
                <a16:creationId xmlns:a16="http://schemas.microsoft.com/office/drawing/2014/main" id="{EB4E5F98-1F32-07B9-147D-1058B2F1413F}"/>
              </a:ext>
            </a:extLst>
          </p:cNvPr>
          <p:cNvSpPr/>
          <p:nvPr userDrawn="1"/>
        </p:nvSpPr>
        <p:spPr>
          <a:xfrm>
            <a:off x="-77980" y="-149156"/>
            <a:ext cx="7257118" cy="8293849"/>
          </a:xfrm>
          <a:custGeom>
            <a:avLst/>
            <a:gdLst>
              <a:gd name="connsiteX0" fmla="*/ 3156857 w 3962400"/>
              <a:gd name="connsiteY0" fmla="*/ 0 h 4528457"/>
              <a:gd name="connsiteX1" fmla="*/ 3156857 w 3962400"/>
              <a:gd name="connsiteY1" fmla="*/ 4484914 h 4528457"/>
              <a:gd name="connsiteX2" fmla="*/ 3962400 w 3962400"/>
              <a:gd name="connsiteY2" fmla="*/ 4484914 h 4528457"/>
              <a:gd name="connsiteX3" fmla="*/ 3962400 w 3962400"/>
              <a:gd name="connsiteY3" fmla="*/ 2634343 h 4528457"/>
              <a:gd name="connsiteX4" fmla="*/ 2612571 w 3962400"/>
              <a:gd name="connsiteY4" fmla="*/ 2634343 h 4528457"/>
              <a:gd name="connsiteX5" fmla="*/ 1306285 w 3962400"/>
              <a:gd name="connsiteY5" fmla="*/ 4528457 h 4528457"/>
              <a:gd name="connsiteX6" fmla="*/ 0 w 3962400"/>
              <a:gd name="connsiteY6" fmla="*/ 4528457 h 4528457"/>
              <a:gd name="connsiteX7" fmla="*/ 0 w 3962400"/>
              <a:gd name="connsiteY7" fmla="*/ 43543 h 4528457"/>
              <a:gd name="connsiteX8" fmla="*/ 3222171 w 3962400"/>
              <a:gd name="connsiteY8" fmla="*/ 43543 h 4528457"/>
              <a:gd name="connsiteX9" fmla="*/ 3156857 w 3962400"/>
              <a:gd name="connsiteY9" fmla="*/ 0 h 452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528457">
                <a:moveTo>
                  <a:pt x="3156857" y="0"/>
                </a:moveTo>
                <a:lnTo>
                  <a:pt x="3156857" y="4484914"/>
                </a:lnTo>
                <a:lnTo>
                  <a:pt x="3962400" y="4484914"/>
                </a:lnTo>
                <a:lnTo>
                  <a:pt x="3962400" y="2634343"/>
                </a:lnTo>
                <a:lnTo>
                  <a:pt x="2612571" y="2634343"/>
                </a:lnTo>
                <a:lnTo>
                  <a:pt x="1306285" y="4528457"/>
                </a:lnTo>
                <a:lnTo>
                  <a:pt x="0" y="4528457"/>
                </a:lnTo>
                <a:lnTo>
                  <a:pt x="0" y="43543"/>
                </a:lnTo>
                <a:lnTo>
                  <a:pt x="3222171" y="43543"/>
                </a:lnTo>
                <a:lnTo>
                  <a:pt x="3156857" y="0"/>
                </a:lnTo>
                <a:close/>
              </a:path>
            </a:pathLst>
          </a:custGeom>
          <a:solidFill>
            <a:srgbClr val="00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2" name="Title 1"/>
          <p:cNvSpPr>
            <a:spLocks noGrp="1"/>
          </p:cNvSpPr>
          <p:nvPr>
            <p:ph type="ctrTitle" hasCustomPrompt="1"/>
          </p:nvPr>
        </p:nvSpPr>
        <p:spPr>
          <a:xfrm>
            <a:off x="8030817" y="4671390"/>
            <a:ext cx="15844518" cy="2544419"/>
          </a:xfrm>
        </p:spPr>
        <p:txBody>
          <a:bodyPr lIns="0" tIns="0" rIns="0" bIns="0" anchor="t" anchorCtr="0">
            <a:normAutofit/>
          </a:bodyPr>
          <a:lstStyle>
            <a:lvl1pPr algn="l">
              <a:defRPr sz="10000">
                <a:solidFill>
                  <a:srgbClr val="004051"/>
                </a:solidFill>
              </a:defRPr>
            </a:lvl1pPr>
          </a:lstStyle>
          <a:p>
            <a:r>
              <a:rPr lang="en-US"/>
              <a:t>Interested in partnering?</a:t>
            </a:r>
            <a:br>
              <a:rPr lang="en-US"/>
            </a:br>
            <a:r>
              <a:rPr lang="en-US"/>
              <a:t>Let’s talk.</a:t>
            </a:r>
          </a:p>
        </p:txBody>
      </p:sp>
    </p:spTree>
    <p:extLst>
      <p:ext uri="{BB962C8B-B14F-4D97-AF65-F5344CB8AC3E}">
        <p14:creationId xmlns:p14="http://schemas.microsoft.com/office/powerpoint/2010/main" val="252076812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839" y="812800"/>
            <a:ext cx="18290381" cy="4775200"/>
          </a:xfrm>
        </p:spPr>
        <p:txBody>
          <a:bodyPr lIns="0" tIns="0" rIns="0" bIns="0" anchor="t" anchorCtr="0"/>
          <a:lstStyle>
            <a:lvl1pPr algn="l">
              <a:defRPr sz="12000">
                <a:solidFill>
                  <a:srgbClr val="0B4912"/>
                </a:solidFill>
              </a:defRPr>
            </a:lvl1pPr>
          </a:lstStyle>
          <a:p>
            <a:r>
              <a:rPr lang="en-US" dirty="0"/>
              <a:t>Click here to edit Master title style</a:t>
            </a:r>
          </a:p>
        </p:txBody>
      </p:sp>
      <p:sp>
        <p:nvSpPr>
          <p:cNvPr id="3" name="Subtitle 2"/>
          <p:cNvSpPr>
            <a:spLocks noGrp="1"/>
          </p:cNvSpPr>
          <p:nvPr>
            <p:ph type="subTitle" idx="1" hasCustomPrompt="1"/>
          </p:nvPr>
        </p:nvSpPr>
        <p:spPr>
          <a:xfrm>
            <a:off x="20156557" y="1081572"/>
            <a:ext cx="3747955" cy="270150"/>
          </a:xfrm>
        </p:spPr>
        <p:txBody>
          <a:bodyPr lIns="0" tIns="0" rIns="0" bIns="0" anchor="t" anchorCtr="0">
            <a:noAutofit/>
          </a:bodyPr>
          <a:lstStyle>
            <a:lvl1pPr marL="0" indent="0" algn="r">
              <a:buNone/>
              <a:defRPr sz="2400" b="0" i="0">
                <a:solidFill>
                  <a:srgbClr val="0B4912"/>
                </a:solidFill>
                <a:latin typeface="Aeonik Pro" panose="020B0503030300000000"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err="1"/>
              <a:t>ventionteams.com</a:t>
            </a:r>
            <a:endParaRPr lang="en-US"/>
          </a:p>
        </p:txBody>
      </p:sp>
      <p:sp>
        <p:nvSpPr>
          <p:cNvPr id="4" name="Date Placeholder 3"/>
          <p:cNvSpPr>
            <a:spLocks noGrp="1"/>
          </p:cNvSpPr>
          <p:nvPr>
            <p:ph type="dt" sz="half" idx="10"/>
          </p:nvPr>
        </p:nvSpPr>
        <p:spPr>
          <a:xfrm>
            <a:off x="2153936" y="13294964"/>
            <a:ext cx="5487114" cy="262284"/>
          </a:xfrm>
          <a:prstGeom prst="rect">
            <a:avLst/>
          </a:prstGeom>
        </p:spPr>
        <p:txBody>
          <a:bodyPr/>
          <a:lstStyle>
            <a:lvl1pPr>
              <a:defRPr b="0" i="0">
                <a:latin typeface="Aeonik Pro" panose="020B0503030300000000" pitchFamily="34" charset="0"/>
              </a:defRPr>
            </a:lvl1pPr>
          </a:lstStyle>
          <a:p>
            <a:r>
              <a:rPr lang="en-US"/>
              <a:t>Built to scale</a:t>
            </a:r>
          </a:p>
        </p:txBody>
      </p:sp>
      <p:sp>
        <p:nvSpPr>
          <p:cNvPr id="5" name="Footer Placeholder 4"/>
          <p:cNvSpPr>
            <a:spLocks noGrp="1"/>
          </p:cNvSpPr>
          <p:nvPr>
            <p:ph type="ftr" sz="quarter" idx="11"/>
          </p:nvPr>
        </p:nvSpPr>
        <p:spPr>
          <a:xfrm>
            <a:off x="8078252" y="13294964"/>
            <a:ext cx="8230672" cy="262284"/>
          </a:xfrm>
          <a:prstGeom prst="rect">
            <a:avLst/>
          </a:prstGeom>
        </p:spPr>
        <p:txBody>
          <a:bodyPr/>
          <a:lstStyle>
            <a:lvl1pPr>
              <a:defRPr b="0" i="0">
                <a:latin typeface="Aeonik Pro" panose="020B0503030300000000" pitchFamily="34" charset="0"/>
              </a:defRPr>
            </a:lvl1pPr>
          </a:lstStyle>
          <a:p>
            <a:endParaRPr lang="en-US"/>
          </a:p>
        </p:txBody>
      </p:sp>
      <p:sp>
        <p:nvSpPr>
          <p:cNvPr id="6" name="Slide Number Placeholder 5"/>
          <p:cNvSpPr>
            <a:spLocks noGrp="1"/>
          </p:cNvSpPr>
          <p:nvPr>
            <p:ph type="sldNum" sz="quarter" idx="12"/>
          </p:nvPr>
        </p:nvSpPr>
        <p:spPr>
          <a:xfrm>
            <a:off x="17223443" y="12712701"/>
            <a:ext cx="5487114" cy="730250"/>
          </a:xfrm>
          <a:prstGeom prst="rect">
            <a:avLst/>
          </a:prstGeom>
        </p:spPr>
        <p:txBody>
          <a:bodyPr/>
          <a:lstStyle>
            <a:lvl1pPr>
              <a:defRPr b="0" i="0">
                <a:latin typeface="Aeonik Pro" panose="020B0503030300000000" pitchFamily="34" charset="0"/>
              </a:defRPr>
            </a:lvl1pPr>
          </a:lstStyle>
          <a:p>
            <a:fld id="{48F63A3B-78C7-47BE-AE5E-E10140E04643}" type="slidenum">
              <a:rPr lang="en-US" smtClean="0"/>
              <a:pPr/>
              <a:t>‹#›</a:t>
            </a:fld>
            <a:endParaRPr lang="en-US"/>
          </a:p>
        </p:txBody>
      </p:sp>
      <p:sp>
        <p:nvSpPr>
          <p:cNvPr id="7" name="Rectangle 6">
            <a:extLst>
              <a:ext uri="{FF2B5EF4-FFF2-40B4-BE49-F238E27FC236}">
                <a16:creationId xmlns:a16="http://schemas.microsoft.com/office/drawing/2014/main" id="{AC2C737C-4828-9ABE-2ED2-0F52DA332F05}"/>
              </a:ext>
            </a:extLst>
          </p:cNvPr>
          <p:cNvSpPr/>
          <p:nvPr userDrawn="1"/>
        </p:nvSpPr>
        <p:spPr>
          <a:xfrm>
            <a:off x="-75944" y="7872331"/>
            <a:ext cx="13170975" cy="6025618"/>
          </a:xfrm>
          <a:prstGeom prst="rect">
            <a:avLst/>
          </a:prstGeom>
          <a:solidFill>
            <a:srgbClr val="D0F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
        <p:nvSpPr>
          <p:cNvPr id="9" name="Freeform 8">
            <a:extLst>
              <a:ext uri="{FF2B5EF4-FFF2-40B4-BE49-F238E27FC236}">
                <a16:creationId xmlns:a16="http://schemas.microsoft.com/office/drawing/2014/main" id="{ED3E4D16-207B-4958-3251-0322FC355B6B}"/>
              </a:ext>
            </a:extLst>
          </p:cNvPr>
          <p:cNvSpPr/>
          <p:nvPr userDrawn="1"/>
        </p:nvSpPr>
        <p:spPr>
          <a:xfrm>
            <a:off x="11165519" y="7816635"/>
            <a:ext cx="13297601" cy="6054810"/>
          </a:xfrm>
          <a:custGeom>
            <a:avLst/>
            <a:gdLst>
              <a:gd name="connsiteX0" fmla="*/ 963827 w 6647935"/>
              <a:gd name="connsiteY0" fmla="*/ 3015049 h 3027405"/>
              <a:gd name="connsiteX1" fmla="*/ 963827 w 6647935"/>
              <a:gd name="connsiteY1" fmla="*/ 24713 h 3027405"/>
              <a:gd name="connsiteX2" fmla="*/ 0 w 6647935"/>
              <a:gd name="connsiteY2" fmla="*/ 24713 h 3027405"/>
              <a:gd name="connsiteX3" fmla="*/ 0 w 6647935"/>
              <a:gd name="connsiteY3" fmla="*/ 2162432 h 3027405"/>
              <a:gd name="connsiteX4" fmla="*/ 1445741 w 6647935"/>
              <a:gd name="connsiteY4" fmla="*/ 2162432 h 3027405"/>
              <a:gd name="connsiteX5" fmla="*/ 2792627 w 6647935"/>
              <a:gd name="connsiteY5" fmla="*/ 0 h 3027405"/>
              <a:gd name="connsiteX6" fmla="*/ 6647935 w 6647935"/>
              <a:gd name="connsiteY6" fmla="*/ 0 h 3027405"/>
              <a:gd name="connsiteX7" fmla="*/ 6647935 w 6647935"/>
              <a:gd name="connsiteY7" fmla="*/ 3027405 h 3027405"/>
              <a:gd name="connsiteX8" fmla="*/ 963827 w 6647935"/>
              <a:gd name="connsiteY8" fmla="*/ 3015049 h 30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7935" h="3027405">
                <a:moveTo>
                  <a:pt x="963827" y="3015049"/>
                </a:moveTo>
                <a:lnTo>
                  <a:pt x="963827" y="24713"/>
                </a:lnTo>
                <a:lnTo>
                  <a:pt x="0" y="24713"/>
                </a:lnTo>
                <a:lnTo>
                  <a:pt x="0" y="2162432"/>
                </a:lnTo>
                <a:lnTo>
                  <a:pt x="1445741" y="2162432"/>
                </a:lnTo>
                <a:lnTo>
                  <a:pt x="2792627" y="0"/>
                </a:lnTo>
                <a:lnTo>
                  <a:pt x="6647935" y="0"/>
                </a:lnTo>
                <a:lnTo>
                  <a:pt x="6647935" y="3027405"/>
                </a:lnTo>
                <a:lnTo>
                  <a:pt x="963827" y="3015049"/>
                </a:lnTo>
                <a:close/>
              </a:path>
            </a:pathLst>
          </a:custGeom>
          <a:solidFill>
            <a:srgbClr val="0B4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Tree>
    <p:extLst>
      <p:ext uri="{BB962C8B-B14F-4D97-AF65-F5344CB8AC3E}">
        <p14:creationId xmlns:p14="http://schemas.microsoft.com/office/powerpoint/2010/main" val="23041763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Foreword 01">
    <p:spTree>
      <p:nvGrpSpPr>
        <p:cNvPr id="1" name=""/>
        <p:cNvGrpSpPr/>
        <p:nvPr/>
      </p:nvGrpSpPr>
      <p:grpSpPr>
        <a:xfrm>
          <a:off x="0" y="0"/>
          <a:ext cx="0" cy="0"/>
          <a:chOff x="0" y="0"/>
          <a:chExt cx="0" cy="0"/>
        </a:xfrm>
      </p:grpSpPr>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7812157"/>
            <a:ext cx="6665844"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3203016"/>
            <a:ext cx="7162800" cy="517525"/>
          </a:xfrm>
        </p:spPr>
        <p:txBody>
          <a:bodyPr lIns="0" tIns="0" rIns="0" bIns="0">
            <a:normAutofit/>
          </a:bodyPr>
          <a:lstStyle>
            <a:lvl1pPr marL="0" indent="0">
              <a:buNone/>
              <a:defRPr sz="2800"/>
            </a:lvl1pPr>
          </a:lstStyle>
          <a:p>
            <a:pPr lvl="0"/>
            <a:r>
              <a:rPr lang="en-US"/>
              <a:t>Job Title Goes Here</a:t>
            </a:r>
          </a:p>
        </p:txBody>
      </p:sp>
      <p:sp>
        <p:nvSpPr>
          <p:cNvPr id="26" name="Text Placeholder 15">
            <a:extLst>
              <a:ext uri="{FF2B5EF4-FFF2-40B4-BE49-F238E27FC236}">
                <a16:creationId xmlns:a16="http://schemas.microsoft.com/office/drawing/2014/main" id="{D2C5F2BB-F9D8-7220-5B93-82D595D439E2}"/>
              </a:ext>
            </a:extLst>
          </p:cNvPr>
          <p:cNvSpPr>
            <a:spLocks noGrp="1"/>
          </p:cNvSpPr>
          <p:nvPr>
            <p:ph type="body" sz="quarter" idx="15" hasCustomPrompt="1"/>
          </p:nvPr>
        </p:nvSpPr>
        <p:spPr>
          <a:xfrm>
            <a:off x="516834" y="3735629"/>
            <a:ext cx="7162800" cy="517525"/>
          </a:xfrm>
        </p:spPr>
        <p:txBody>
          <a:bodyPr lIns="0" tIns="0" rIns="0" bIns="0">
            <a:normAutofit/>
          </a:bodyPr>
          <a:lstStyle>
            <a:lvl1pPr marL="0" indent="0">
              <a:buNone/>
              <a:defRPr sz="2800"/>
            </a:lvl1pPr>
          </a:lstStyle>
          <a:p>
            <a:pPr lvl="0"/>
            <a:r>
              <a:rPr lang="en-US" err="1"/>
              <a:t>email@ventionteams.com</a:t>
            </a:r>
            <a:endParaRPr lang="en-US"/>
          </a:p>
        </p:txBody>
      </p:sp>
    </p:spTree>
    <p:extLst>
      <p:ext uri="{BB962C8B-B14F-4D97-AF65-F5344CB8AC3E}">
        <p14:creationId xmlns:p14="http://schemas.microsoft.com/office/powerpoint/2010/main" val="36498391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Foreword 0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8262725"/>
            <a:ext cx="7162800" cy="517525"/>
          </a:xfrm>
        </p:spPr>
        <p:txBody>
          <a:bodyPr lIns="0" tIns="0" rIns="0" bIns="0">
            <a:normAutofit/>
          </a:bodyPr>
          <a:lstStyle>
            <a:lvl1pPr marL="0" indent="0">
              <a:buNone/>
              <a:defRPr sz="2800"/>
            </a:lvl1pPr>
          </a:lstStyle>
          <a:p>
            <a:pPr lvl="0"/>
            <a:r>
              <a:rPr lang="en-US"/>
              <a:t>Job Title</a:t>
            </a:r>
          </a:p>
        </p:txBody>
      </p:sp>
      <p:sp>
        <p:nvSpPr>
          <p:cNvPr id="8" name="Text Placeholder 15">
            <a:extLst>
              <a:ext uri="{FF2B5EF4-FFF2-40B4-BE49-F238E27FC236}">
                <a16:creationId xmlns:a16="http://schemas.microsoft.com/office/drawing/2014/main" id="{512173A8-BD92-C16A-E83D-C086ECF0C51D}"/>
              </a:ext>
            </a:extLst>
          </p:cNvPr>
          <p:cNvSpPr>
            <a:spLocks noGrp="1"/>
          </p:cNvSpPr>
          <p:nvPr>
            <p:ph type="body" sz="quarter" idx="15" hasCustomPrompt="1"/>
          </p:nvPr>
        </p:nvSpPr>
        <p:spPr>
          <a:xfrm>
            <a:off x="516834" y="8780250"/>
            <a:ext cx="7162800" cy="517525"/>
          </a:xfrm>
        </p:spPr>
        <p:txBody>
          <a:bodyPr lIns="0" tIns="0" rIns="0" bIns="0">
            <a:normAutofit/>
          </a:bodyPr>
          <a:lstStyle>
            <a:lvl1pPr marL="0" indent="0">
              <a:buNone/>
              <a:defRPr sz="2800"/>
            </a:lvl1pPr>
          </a:lstStyle>
          <a:p>
            <a:pPr lvl="0"/>
            <a:r>
              <a:rPr lang="en-US" err="1"/>
              <a:t>email@ventionteams.com</a:t>
            </a:r>
            <a:endParaRPr lang="en-US"/>
          </a:p>
        </p:txBody>
      </p:sp>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2946765"/>
            <a:ext cx="4923846"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Tree>
    <p:extLst>
      <p:ext uri="{BB962C8B-B14F-4D97-AF65-F5344CB8AC3E}">
        <p14:creationId xmlns:p14="http://schemas.microsoft.com/office/powerpoint/2010/main" val="12246391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eam 01 – 6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5" name="Picture Placeholder 2">
            <a:extLst>
              <a:ext uri="{FF2B5EF4-FFF2-40B4-BE49-F238E27FC236}">
                <a16:creationId xmlns:a16="http://schemas.microsoft.com/office/drawing/2014/main" id="{281CFCD5-3788-87FE-7967-F132498116EE}"/>
              </a:ext>
            </a:extLst>
          </p:cNvPr>
          <p:cNvSpPr>
            <a:spLocks noGrp="1" noChangeAspect="1"/>
          </p:cNvSpPr>
          <p:nvPr>
            <p:ph type="pic" idx="13"/>
          </p:nvPr>
        </p:nvSpPr>
        <p:spPr>
          <a:xfrm>
            <a:off x="11688246"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E497581A-7146-7988-2BAD-90F778FED437}"/>
              </a:ext>
            </a:extLst>
          </p:cNvPr>
          <p:cNvSpPr>
            <a:spLocks noGrp="1" noChangeAspect="1"/>
          </p:cNvSpPr>
          <p:nvPr>
            <p:ph type="pic" idx="14"/>
          </p:nvPr>
        </p:nvSpPr>
        <p:spPr>
          <a:xfrm>
            <a:off x="20429910"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28B90D3F-BEFF-7A7F-805E-6D95F16734EF}"/>
              </a:ext>
            </a:extLst>
          </p:cNvPr>
          <p:cNvSpPr>
            <a:spLocks noGrp="1"/>
          </p:cNvSpPr>
          <p:nvPr>
            <p:ph type="body" idx="22" hasCustomPrompt="1"/>
          </p:nvPr>
        </p:nvSpPr>
        <p:spPr>
          <a:xfrm>
            <a:off x="8080595"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8" name="Text Placeholder 2">
            <a:extLst>
              <a:ext uri="{FF2B5EF4-FFF2-40B4-BE49-F238E27FC236}">
                <a16:creationId xmlns:a16="http://schemas.microsoft.com/office/drawing/2014/main" id="{C62898F3-0565-F48B-4BAB-729E25D5CF0C}"/>
              </a:ext>
            </a:extLst>
          </p:cNvPr>
          <p:cNvSpPr>
            <a:spLocks noGrp="1"/>
          </p:cNvSpPr>
          <p:nvPr>
            <p:ph type="body" idx="26" hasCustomPrompt="1"/>
          </p:nvPr>
        </p:nvSpPr>
        <p:spPr>
          <a:xfrm>
            <a:off x="16833403"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9" name="Text Placeholder 2">
            <a:extLst>
              <a:ext uri="{FF2B5EF4-FFF2-40B4-BE49-F238E27FC236}">
                <a16:creationId xmlns:a16="http://schemas.microsoft.com/office/drawing/2014/main" id="{4089492A-530E-C206-BADE-91C958825AF3}"/>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0" name="Text Placeholder 2">
            <a:extLst>
              <a:ext uri="{FF2B5EF4-FFF2-40B4-BE49-F238E27FC236}">
                <a16:creationId xmlns:a16="http://schemas.microsoft.com/office/drawing/2014/main" id="{07BE25B0-C1E1-F825-692F-E0E2BC2D1CA6}"/>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1" name="Text Placeholder 2">
            <a:extLst>
              <a:ext uri="{FF2B5EF4-FFF2-40B4-BE49-F238E27FC236}">
                <a16:creationId xmlns:a16="http://schemas.microsoft.com/office/drawing/2014/main" id="{D969E717-3A40-C891-FAD7-C608B15F6330}"/>
              </a:ext>
            </a:extLst>
          </p:cNvPr>
          <p:cNvSpPr>
            <a:spLocks noGrp="1"/>
          </p:cNvSpPr>
          <p:nvPr>
            <p:ph type="body" idx="29" hasCustomPrompt="1"/>
          </p:nvPr>
        </p:nvSpPr>
        <p:spPr>
          <a:xfrm>
            <a:off x="8078251" y="8530148"/>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2" name="Text Placeholder 2">
            <a:extLst>
              <a:ext uri="{FF2B5EF4-FFF2-40B4-BE49-F238E27FC236}">
                <a16:creationId xmlns:a16="http://schemas.microsoft.com/office/drawing/2014/main" id="{53EFAF0F-FDD3-3D4A-30F5-75C493F2880B}"/>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3" name="Text Placeholder 2">
            <a:extLst>
              <a:ext uri="{FF2B5EF4-FFF2-40B4-BE49-F238E27FC236}">
                <a16:creationId xmlns:a16="http://schemas.microsoft.com/office/drawing/2014/main" id="{A25ED3FB-F67C-92F6-783F-4ED76FF1319A}"/>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4" name="Text Placeholder 2">
            <a:extLst>
              <a:ext uri="{FF2B5EF4-FFF2-40B4-BE49-F238E27FC236}">
                <a16:creationId xmlns:a16="http://schemas.microsoft.com/office/drawing/2014/main" id="{8F1F3306-FC1F-CCCF-BA86-71CFC35DCD21}"/>
              </a:ext>
            </a:extLst>
          </p:cNvPr>
          <p:cNvSpPr>
            <a:spLocks noGrp="1"/>
          </p:cNvSpPr>
          <p:nvPr>
            <p:ph type="body" idx="32" hasCustomPrompt="1"/>
          </p:nvPr>
        </p:nvSpPr>
        <p:spPr>
          <a:xfrm>
            <a:off x="16819915"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42100902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eam 01 – 4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 name="Text Placeholder 2">
            <a:extLst>
              <a:ext uri="{FF2B5EF4-FFF2-40B4-BE49-F238E27FC236}">
                <a16:creationId xmlns:a16="http://schemas.microsoft.com/office/drawing/2014/main" id="{C593DBE2-6522-2387-4C38-B99CA01FA1DE}"/>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82118B6C-E32B-A62F-E6C7-B2D9162E846F}"/>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5" name="Text Placeholder 2">
            <a:extLst>
              <a:ext uri="{FF2B5EF4-FFF2-40B4-BE49-F238E27FC236}">
                <a16:creationId xmlns:a16="http://schemas.microsoft.com/office/drawing/2014/main" id="{2D43A819-5B45-A5AC-DE3C-A59C4F51FC55}"/>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 name="Text Placeholder 2">
            <a:extLst>
              <a:ext uri="{FF2B5EF4-FFF2-40B4-BE49-F238E27FC236}">
                <a16:creationId xmlns:a16="http://schemas.microsoft.com/office/drawing/2014/main" id="{7446F419-5DAF-332E-752D-D0A893523B0B}"/>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42964349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eam 02 – 3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33C253B8-601C-F930-3EAD-10A99D5BB40B}"/>
              </a:ext>
            </a:extLst>
          </p:cNvPr>
          <p:cNvSpPr>
            <a:spLocks noGrp="1" noChangeAspect="1"/>
          </p:cNvSpPr>
          <p:nvPr>
            <p:ph type="pic" idx="14"/>
          </p:nvPr>
        </p:nvSpPr>
        <p:spPr>
          <a:xfrm>
            <a:off x="18647294" y="8536055"/>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4" name="Text Placeholder 2">
            <a:extLst>
              <a:ext uri="{FF2B5EF4-FFF2-40B4-BE49-F238E27FC236}">
                <a16:creationId xmlns:a16="http://schemas.microsoft.com/office/drawing/2014/main" id="{2B08E2E5-A6B9-C8A8-D00C-F64AC451361C}"/>
              </a:ext>
            </a:extLst>
          </p:cNvPr>
          <p:cNvSpPr>
            <a:spLocks noGrp="1"/>
          </p:cNvSpPr>
          <p:nvPr>
            <p:ph type="body" idx="26" hasCustomPrompt="1"/>
          </p:nvPr>
        </p:nvSpPr>
        <p:spPr>
          <a:xfrm>
            <a:off x="14085654"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43" name="Text Placeholder 2">
            <a:extLst>
              <a:ext uri="{FF2B5EF4-FFF2-40B4-BE49-F238E27FC236}">
                <a16:creationId xmlns:a16="http://schemas.microsoft.com/office/drawing/2014/main" id="{B910B662-766A-4971-A95C-ABBDF1C2DBB0}"/>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4" name="Text Placeholder 2">
            <a:extLst>
              <a:ext uri="{FF2B5EF4-FFF2-40B4-BE49-F238E27FC236}">
                <a16:creationId xmlns:a16="http://schemas.microsoft.com/office/drawing/2014/main" id="{4E62AED4-AFCC-5FB2-DF2E-05862E902308}"/>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5" name="Text Placeholder 2">
            <a:extLst>
              <a:ext uri="{FF2B5EF4-FFF2-40B4-BE49-F238E27FC236}">
                <a16:creationId xmlns:a16="http://schemas.microsoft.com/office/drawing/2014/main" id="{1C0C4FB3-35F7-8B22-43E1-77A7A46553E5}"/>
              </a:ext>
            </a:extLst>
          </p:cNvPr>
          <p:cNvSpPr>
            <a:spLocks noGrp="1"/>
          </p:cNvSpPr>
          <p:nvPr>
            <p:ph type="body" idx="33" hasCustomPrompt="1"/>
          </p:nvPr>
        </p:nvSpPr>
        <p:spPr>
          <a:xfrm>
            <a:off x="14085654"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35507397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eam 02 – 2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 name="Text Placeholder 2">
            <a:extLst>
              <a:ext uri="{FF2B5EF4-FFF2-40B4-BE49-F238E27FC236}">
                <a16:creationId xmlns:a16="http://schemas.microsoft.com/office/drawing/2014/main" id="{83569050-A3BE-2FCD-BBBE-008C345FA7FA}"/>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2C89E9DB-5691-F230-7F35-4CD29983E786}"/>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3290115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alendar">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DEC31330-84E8-E735-FA05-122A677D80AD}"/>
              </a:ext>
            </a:extLst>
          </p:cNvPr>
          <p:cNvSpPr>
            <a:spLocks noGrp="1"/>
          </p:cNvSpPr>
          <p:nvPr>
            <p:ph type="body" idx="1" hasCustomPrompt="1"/>
          </p:nvPr>
        </p:nvSpPr>
        <p:spPr>
          <a:xfrm>
            <a:off x="847972"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2" name="Text Placeholder 2">
            <a:extLst>
              <a:ext uri="{FF2B5EF4-FFF2-40B4-BE49-F238E27FC236}">
                <a16:creationId xmlns:a16="http://schemas.microsoft.com/office/drawing/2014/main" id="{F6E1B7E9-12BB-894C-31F4-A1F979E17064}"/>
              </a:ext>
            </a:extLst>
          </p:cNvPr>
          <p:cNvSpPr>
            <a:spLocks noGrp="1"/>
          </p:cNvSpPr>
          <p:nvPr>
            <p:ph type="body" idx="10" hasCustomPrompt="1"/>
          </p:nvPr>
        </p:nvSpPr>
        <p:spPr>
          <a:xfrm>
            <a:off x="3753358"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3" name="Text Placeholder 2">
            <a:extLst>
              <a:ext uri="{FF2B5EF4-FFF2-40B4-BE49-F238E27FC236}">
                <a16:creationId xmlns:a16="http://schemas.microsoft.com/office/drawing/2014/main" id="{33CD3472-8E12-4D25-57D2-786B5E5884FF}"/>
              </a:ext>
            </a:extLst>
          </p:cNvPr>
          <p:cNvSpPr>
            <a:spLocks noGrp="1"/>
          </p:cNvSpPr>
          <p:nvPr>
            <p:ph type="body" idx="11" hasCustomPrompt="1"/>
          </p:nvPr>
        </p:nvSpPr>
        <p:spPr>
          <a:xfrm>
            <a:off x="667790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4" name="Text Placeholder 2">
            <a:extLst>
              <a:ext uri="{FF2B5EF4-FFF2-40B4-BE49-F238E27FC236}">
                <a16:creationId xmlns:a16="http://schemas.microsoft.com/office/drawing/2014/main" id="{ABD0BEB8-1D73-C583-F05E-FF79F4F86FC8}"/>
              </a:ext>
            </a:extLst>
          </p:cNvPr>
          <p:cNvSpPr>
            <a:spLocks noGrp="1"/>
          </p:cNvSpPr>
          <p:nvPr>
            <p:ph type="body" idx="12" hasCustomPrompt="1"/>
          </p:nvPr>
        </p:nvSpPr>
        <p:spPr>
          <a:xfrm>
            <a:off x="9588785"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5" name="Text Placeholder 2">
            <a:extLst>
              <a:ext uri="{FF2B5EF4-FFF2-40B4-BE49-F238E27FC236}">
                <a16:creationId xmlns:a16="http://schemas.microsoft.com/office/drawing/2014/main" id="{BE38E305-A66C-4995-3DE4-5E961C3F3D58}"/>
              </a:ext>
            </a:extLst>
          </p:cNvPr>
          <p:cNvSpPr>
            <a:spLocks noGrp="1"/>
          </p:cNvSpPr>
          <p:nvPr>
            <p:ph type="body" idx="13" hasCustomPrompt="1"/>
          </p:nvPr>
        </p:nvSpPr>
        <p:spPr>
          <a:xfrm>
            <a:off x="12499153"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6" name="Text Placeholder 2">
            <a:extLst>
              <a:ext uri="{FF2B5EF4-FFF2-40B4-BE49-F238E27FC236}">
                <a16:creationId xmlns:a16="http://schemas.microsoft.com/office/drawing/2014/main" id="{AB26FA4E-8C9F-5F7F-F28F-5E624B21FA32}"/>
              </a:ext>
            </a:extLst>
          </p:cNvPr>
          <p:cNvSpPr>
            <a:spLocks noGrp="1"/>
          </p:cNvSpPr>
          <p:nvPr>
            <p:ph type="body" idx="14" hasCustomPrompt="1"/>
          </p:nvPr>
        </p:nvSpPr>
        <p:spPr>
          <a:xfrm>
            <a:off x="1540862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7" name="Text Placeholder 2">
            <a:extLst>
              <a:ext uri="{FF2B5EF4-FFF2-40B4-BE49-F238E27FC236}">
                <a16:creationId xmlns:a16="http://schemas.microsoft.com/office/drawing/2014/main" id="{9BEBA229-18F1-AA39-6828-164980717F3C}"/>
              </a:ext>
            </a:extLst>
          </p:cNvPr>
          <p:cNvSpPr>
            <a:spLocks noGrp="1"/>
          </p:cNvSpPr>
          <p:nvPr>
            <p:ph type="body" idx="15" hasCustomPrompt="1"/>
          </p:nvPr>
        </p:nvSpPr>
        <p:spPr>
          <a:xfrm>
            <a:off x="18323590"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8" name="Text Placeholder 2">
            <a:extLst>
              <a:ext uri="{FF2B5EF4-FFF2-40B4-BE49-F238E27FC236}">
                <a16:creationId xmlns:a16="http://schemas.microsoft.com/office/drawing/2014/main" id="{8A01900C-3C1D-00CE-ABCE-391812FAC4C1}"/>
              </a:ext>
            </a:extLst>
          </p:cNvPr>
          <p:cNvSpPr>
            <a:spLocks noGrp="1"/>
          </p:cNvSpPr>
          <p:nvPr>
            <p:ph type="body" idx="16" hasCustomPrompt="1"/>
          </p:nvPr>
        </p:nvSpPr>
        <p:spPr>
          <a:xfrm>
            <a:off x="21238554"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3FFE2ACE-2E44-6344-6D37-5BB8CBC93D33}"/>
              </a:ext>
            </a:extLst>
          </p:cNvPr>
          <p:cNvCxnSpPr>
            <a:cxnSpLocks/>
          </p:cNvCxnSpPr>
          <p:nvPr userDrawn="1"/>
        </p:nvCxnSpPr>
        <p:spPr>
          <a:xfrm>
            <a:off x="523863" y="2784764"/>
            <a:ext cx="23319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227006-1158-1FA8-0DE9-1E5258B07CA9}"/>
              </a:ext>
            </a:extLst>
          </p:cNvPr>
          <p:cNvCxnSpPr>
            <a:cxnSpLocks/>
          </p:cNvCxnSpPr>
          <p:nvPr userDrawn="1"/>
        </p:nvCxnSpPr>
        <p:spPr>
          <a:xfrm>
            <a:off x="523863"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7CF3D-CA54-D3EB-79FE-8A503A6E4525}"/>
              </a:ext>
            </a:extLst>
          </p:cNvPr>
          <p:cNvCxnSpPr>
            <a:cxnSpLocks/>
          </p:cNvCxnSpPr>
          <p:nvPr userDrawn="1"/>
        </p:nvCxnSpPr>
        <p:spPr>
          <a:xfrm>
            <a:off x="3438830"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590B82F-1068-7D1C-0953-62B4B69F354D}"/>
              </a:ext>
            </a:extLst>
          </p:cNvPr>
          <p:cNvCxnSpPr>
            <a:cxnSpLocks/>
          </p:cNvCxnSpPr>
          <p:nvPr userDrawn="1"/>
        </p:nvCxnSpPr>
        <p:spPr>
          <a:xfrm>
            <a:off x="63537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DE7107-CAB6-9767-0341-50171284B76E}"/>
              </a:ext>
            </a:extLst>
          </p:cNvPr>
          <p:cNvCxnSpPr>
            <a:cxnSpLocks/>
          </p:cNvCxnSpPr>
          <p:nvPr userDrawn="1"/>
        </p:nvCxnSpPr>
        <p:spPr>
          <a:xfrm>
            <a:off x="20928632"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EE81B9-1FF7-5AB3-41B3-213A2EBBEEFF}"/>
              </a:ext>
            </a:extLst>
          </p:cNvPr>
          <p:cNvCxnSpPr>
            <a:cxnSpLocks/>
          </p:cNvCxnSpPr>
          <p:nvPr userDrawn="1"/>
        </p:nvCxnSpPr>
        <p:spPr>
          <a:xfrm>
            <a:off x="238435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A5DF08-E0B8-5DE1-4A48-FB965971EE4E}"/>
              </a:ext>
            </a:extLst>
          </p:cNvPr>
          <p:cNvCxnSpPr>
            <a:cxnSpLocks/>
          </p:cNvCxnSpPr>
          <p:nvPr userDrawn="1"/>
        </p:nvCxnSpPr>
        <p:spPr>
          <a:xfrm>
            <a:off x="926876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C41AC7-78EB-9F88-52EE-8BA0ED0017B1}"/>
              </a:ext>
            </a:extLst>
          </p:cNvPr>
          <p:cNvCxnSpPr>
            <a:cxnSpLocks/>
          </p:cNvCxnSpPr>
          <p:nvPr userDrawn="1"/>
        </p:nvCxnSpPr>
        <p:spPr>
          <a:xfrm>
            <a:off x="1218922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91EA37-5EDA-9DCA-AD9F-2EC03EDC37FD}"/>
              </a:ext>
            </a:extLst>
          </p:cNvPr>
          <p:cNvCxnSpPr>
            <a:cxnSpLocks/>
          </p:cNvCxnSpPr>
          <p:nvPr userDrawn="1"/>
        </p:nvCxnSpPr>
        <p:spPr>
          <a:xfrm>
            <a:off x="15098698"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BC13E-B021-EB42-019A-D857D9787B42}"/>
              </a:ext>
            </a:extLst>
          </p:cNvPr>
          <p:cNvCxnSpPr>
            <a:cxnSpLocks/>
          </p:cNvCxnSpPr>
          <p:nvPr userDrawn="1"/>
        </p:nvCxnSpPr>
        <p:spPr>
          <a:xfrm>
            <a:off x="18013665"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D7F5C-BC2B-FF80-228E-4CE0B48607DE}"/>
              </a:ext>
            </a:extLst>
          </p:cNvPr>
          <p:cNvCxnSpPr>
            <a:cxnSpLocks/>
          </p:cNvCxnSpPr>
          <p:nvPr userDrawn="1"/>
        </p:nvCxnSpPr>
        <p:spPr>
          <a:xfrm>
            <a:off x="523863"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3B48189-CB7B-4947-A633-543BF5B12B05}"/>
              </a:ext>
            </a:extLst>
          </p:cNvPr>
          <p:cNvCxnSpPr>
            <a:cxnSpLocks/>
          </p:cNvCxnSpPr>
          <p:nvPr userDrawn="1"/>
        </p:nvCxnSpPr>
        <p:spPr>
          <a:xfrm>
            <a:off x="3438830"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7D354D-8C55-32B2-F8C9-B377E2459D46}"/>
              </a:ext>
            </a:extLst>
          </p:cNvPr>
          <p:cNvCxnSpPr>
            <a:cxnSpLocks/>
          </p:cNvCxnSpPr>
          <p:nvPr userDrawn="1"/>
        </p:nvCxnSpPr>
        <p:spPr>
          <a:xfrm>
            <a:off x="6353797"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E44400-DEAE-5CEB-25A0-3A557C3E22D4}"/>
              </a:ext>
            </a:extLst>
          </p:cNvPr>
          <p:cNvCxnSpPr>
            <a:cxnSpLocks/>
          </p:cNvCxnSpPr>
          <p:nvPr userDrawn="1"/>
        </p:nvCxnSpPr>
        <p:spPr>
          <a:xfrm>
            <a:off x="926876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4A7743-053B-E3AB-AAB9-C728D328E82D}"/>
              </a:ext>
            </a:extLst>
          </p:cNvPr>
          <p:cNvCxnSpPr>
            <a:cxnSpLocks/>
          </p:cNvCxnSpPr>
          <p:nvPr userDrawn="1"/>
        </p:nvCxnSpPr>
        <p:spPr>
          <a:xfrm>
            <a:off x="1218922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3C43BE-47D9-3074-63D4-5732474BEEBC}"/>
              </a:ext>
            </a:extLst>
          </p:cNvPr>
          <p:cNvCxnSpPr>
            <a:cxnSpLocks/>
          </p:cNvCxnSpPr>
          <p:nvPr userDrawn="1"/>
        </p:nvCxnSpPr>
        <p:spPr>
          <a:xfrm>
            <a:off x="15098698"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843B1A-62E6-EF3D-E1AD-E48FC8294DD1}"/>
              </a:ext>
            </a:extLst>
          </p:cNvPr>
          <p:cNvCxnSpPr>
            <a:cxnSpLocks/>
          </p:cNvCxnSpPr>
          <p:nvPr userDrawn="1"/>
        </p:nvCxnSpPr>
        <p:spPr>
          <a:xfrm>
            <a:off x="18013665"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3B4548-229D-0CA0-51F0-DB92D390580D}"/>
              </a:ext>
            </a:extLst>
          </p:cNvPr>
          <p:cNvCxnSpPr>
            <a:cxnSpLocks/>
          </p:cNvCxnSpPr>
          <p:nvPr userDrawn="1"/>
        </p:nvCxnSpPr>
        <p:spPr>
          <a:xfrm>
            <a:off x="20928632"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90572E-F6B6-B433-D394-8C4EC9EEF3F6}"/>
              </a:ext>
            </a:extLst>
          </p:cNvPr>
          <p:cNvCxnSpPr>
            <a:cxnSpLocks/>
          </p:cNvCxnSpPr>
          <p:nvPr userDrawn="1"/>
        </p:nvCxnSpPr>
        <p:spPr>
          <a:xfrm>
            <a:off x="23843597" y="3313674"/>
            <a:ext cx="0" cy="9446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8896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eam Groups">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FD4F3927-27F4-E45B-BFBC-B913DB1AC135}"/>
              </a:ext>
            </a:extLst>
          </p:cNvPr>
          <p:cNvSpPr>
            <a:spLocks noGrp="1"/>
          </p:cNvSpPr>
          <p:nvPr>
            <p:ph type="body" idx="44" hasCustomPrompt="1"/>
          </p:nvPr>
        </p:nvSpPr>
        <p:spPr>
          <a:xfrm>
            <a:off x="523862" y="7216462"/>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8" name="Picture Placeholder 2">
            <a:extLst>
              <a:ext uri="{FF2B5EF4-FFF2-40B4-BE49-F238E27FC236}">
                <a16:creationId xmlns:a16="http://schemas.microsoft.com/office/drawing/2014/main" id="{3724E85A-BC3A-BE3C-35E0-2BB491E956A7}"/>
              </a:ext>
            </a:extLst>
          </p:cNvPr>
          <p:cNvSpPr>
            <a:spLocks noGrp="1" noChangeAspect="1"/>
          </p:cNvSpPr>
          <p:nvPr>
            <p:ph type="pic" idx="10"/>
          </p:nvPr>
        </p:nvSpPr>
        <p:spPr>
          <a:xfrm>
            <a:off x="8080593"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28334573-4EDF-9946-B6B6-FAEA09468B41}"/>
              </a:ext>
            </a:extLst>
          </p:cNvPr>
          <p:cNvSpPr>
            <a:spLocks noGrp="1" noChangeAspect="1"/>
          </p:cNvSpPr>
          <p:nvPr>
            <p:ph type="pic" idx="24"/>
          </p:nvPr>
        </p:nvSpPr>
        <p:spPr>
          <a:xfrm>
            <a:off x="13443122"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7" name="Picture Placeholder 2">
            <a:extLst>
              <a:ext uri="{FF2B5EF4-FFF2-40B4-BE49-F238E27FC236}">
                <a16:creationId xmlns:a16="http://schemas.microsoft.com/office/drawing/2014/main" id="{7BB65983-E2A9-042E-AA6B-5CDD8B1BD07F}"/>
              </a:ext>
            </a:extLst>
          </p:cNvPr>
          <p:cNvSpPr>
            <a:spLocks noGrp="1" noChangeAspect="1"/>
          </p:cNvSpPr>
          <p:nvPr>
            <p:ph type="pic" idx="25"/>
          </p:nvPr>
        </p:nvSpPr>
        <p:spPr>
          <a:xfrm>
            <a:off x="18805650"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5" name="Straight Connector 4">
            <a:extLst>
              <a:ext uri="{FF2B5EF4-FFF2-40B4-BE49-F238E27FC236}">
                <a16:creationId xmlns:a16="http://schemas.microsoft.com/office/drawing/2014/main" id="{1C13EA3D-1BC0-B842-6283-3077D28328AC}"/>
              </a:ext>
            </a:extLst>
          </p:cNvPr>
          <p:cNvCxnSpPr>
            <a:cxnSpLocks/>
          </p:cNvCxnSpPr>
          <p:nvPr userDrawn="1"/>
        </p:nvCxnSpPr>
        <p:spPr>
          <a:xfrm>
            <a:off x="8080595" y="6728601"/>
            <a:ext cx="4679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13D76B-4F7D-5D0D-B831-AEC5EEDD20A1}"/>
              </a:ext>
            </a:extLst>
          </p:cNvPr>
          <p:cNvCxnSpPr>
            <a:cxnSpLocks/>
          </p:cNvCxnSpPr>
          <p:nvPr userDrawn="1"/>
        </p:nvCxnSpPr>
        <p:spPr>
          <a:xfrm>
            <a:off x="13445196" y="6728601"/>
            <a:ext cx="46937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76B804-9CFF-21F9-8D3B-6D7A8111D2B9}"/>
              </a:ext>
            </a:extLst>
          </p:cNvPr>
          <p:cNvCxnSpPr>
            <a:cxnSpLocks/>
          </p:cNvCxnSpPr>
          <p:nvPr userDrawn="1"/>
        </p:nvCxnSpPr>
        <p:spPr>
          <a:xfrm>
            <a:off x="18809798" y="6728601"/>
            <a:ext cx="46872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057E5869-6438-0F9E-753E-E8B0AE798A97}"/>
              </a:ext>
            </a:extLst>
          </p:cNvPr>
          <p:cNvSpPr>
            <a:spLocks noGrp="1"/>
          </p:cNvSpPr>
          <p:nvPr>
            <p:ph type="body" idx="18" hasCustomPrompt="1"/>
          </p:nvPr>
        </p:nvSpPr>
        <p:spPr>
          <a:xfrm>
            <a:off x="9348282"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1" name="Text Placeholder 2">
            <a:extLst>
              <a:ext uri="{FF2B5EF4-FFF2-40B4-BE49-F238E27FC236}">
                <a16:creationId xmlns:a16="http://schemas.microsoft.com/office/drawing/2014/main" id="{AB3758A3-3218-F82E-A5D5-0D7E1C70C53B}"/>
              </a:ext>
            </a:extLst>
          </p:cNvPr>
          <p:cNvSpPr>
            <a:spLocks noGrp="1"/>
          </p:cNvSpPr>
          <p:nvPr>
            <p:ph type="body" idx="19" hasCustomPrompt="1"/>
          </p:nvPr>
        </p:nvSpPr>
        <p:spPr>
          <a:xfrm>
            <a:off x="9348282"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2" name="Text Placeholder 2">
            <a:extLst>
              <a:ext uri="{FF2B5EF4-FFF2-40B4-BE49-F238E27FC236}">
                <a16:creationId xmlns:a16="http://schemas.microsoft.com/office/drawing/2014/main" id="{70F8C9D1-7AE9-8FBD-BAFD-3DE09387CA46}"/>
              </a:ext>
            </a:extLst>
          </p:cNvPr>
          <p:cNvSpPr>
            <a:spLocks noGrp="1"/>
          </p:cNvSpPr>
          <p:nvPr>
            <p:ph type="body" idx="20" hasCustomPrompt="1"/>
          </p:nvPr>
        </p:nvSpPr>
        <p:spPr>
          <a:xfrm>
            <a:off x="14712887"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3" name="Text Placeholder 2">
            <a:extLst>
              <a:ext uri="{FF2B5EF4-FFF2-40B4-BE49-F238E27FC236}">
                <a16:creationId xmlns:a16="http://schemas.microsoft.com/office/drawing/2014/main" id="{888C3895-0955-577C-93BA-C8F138BF7E68}"/>
              </a:ext>
            </a:extLst>
          </p:cNvPr>
          <p:cNvSpPr>
            <a:spLocks noGrp="1"/>
          </p:cNvSpPr>
          <p:nvPr>
            <p:ph type="body" idx="21" hasCustomPrompt="1"/>
          </p:nvPr>
        </p:nvSpPr>
        <p:spPr>
          <a:xfrm>
            <a:off x="14712887"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4" name="Text Placeholder 2">
            <a:extLst>
              <a:ext uri="{FF2B5EF4-FFF2-40B4-BE49-F238E27FC236}">
                <a16:creationId xmlns:a16="http://schemas.microsoft.com/office/drawing/2014/main" id="{ED8A0606-5299-87F7-0744-09E5B0938D79}"/>
              </a:ext>
            </a:extLst>
          </p:cNvPr>
          <p:cNvSpPr>
            <a:spLocks noGrp="1"/>
          </p:cNvSpPr>
          <p:nvPr>
            <p:ph type="body" idx="22" hasCustomPrompt="1"/>
          </p:nvPr>
        </p:nvSpPr>
        <p:spPr>
          <a:xfrm>
            <a:off x="20075300" y="765626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5" name="Text Placeholder 2">
            <a:extLst>
              <a:ext uri="{FF2B5EF4-FFF2-40B4-BE49-F238E27FC236}">
                <a16:creationId xmlns:a16="http://schemas.microsoft.com/office/drawing/2014/main" id="{0858F44C-F51C-CEAD-FD4A-54F5BBDAC266}"/>
              </a:ext>
            </a:extLst>
          </p:cNvPr>
          <p:cNvSpPr>
            <a:spLocks noGrp="1"/>
          </p:cNvSpPr>
          <p:nvPr>
            <p:ph type="body" idx="23" hasCustomPrompt="1"/>
          </p:nvPr>
        </p:nvSpPr>
        <p:spPr>
          <a:xfrm>
            <a:off x="20075300" y="724804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8" name="Picture Placeholder 2">
            <a:extLst>
              <a:ext uri="{FF2B5EF4-FFF2-40B4-BE49-F238E27FC236}">
                <a16:creationId xmlns:a16="http://schemas.microsoft.com/office/drawing/2014/main" id="{17B45C30-B679-1128-43FF-3908C2354685}"/>
              </a:ext>
            </a:extLst>
          </p:cNvPr>
          <p:cNvSpPr>
            <a:spLocks noGrp="1" noChangeAspect="1"/>
          </p:cNvSpPr>
          <p:nvPr>
            <p:ph type="pic" idx="26"/>
          </p:nvPr>
        </p:nvSpPr>
        <p:spPr>
          <a:xfrm>
            <a:off x="8080593"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9" name="Picture Placeholder 2">
            <a:extLst>
              <a:ext uri="{FF2B5EF4-FFF2-40B4-BE49-F238E27FC236}">
                <a16:creationId xmlns:a16="http://schemas.microsoft.com/office/drawing/2014/main" id="{2AEF8205-10E0-392B-E29B-7B37BF93CE19}"/>
              </a:ext>
            </a:extLst>
          </p:cNvPr>
          <p:cNvSpPr>
            <a:spLocks noGrp="1" noChangeAspect="1"/>
          </p:cNvSpPr>
          <p:nvPr>
            <p:ph type="pic" idx="27"/>
          </p:nvPr>
        </p:nvSpPr>
        <p:spPr>
          <a:xfrm>
            <a:off x="13443122"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0" name="Picture Placeholder 2">
            <a:extLst>
              <a:ext uri="{FF2B5EF4-FFF2-40B4-BE49-F238E27FC236}">
                <a16:creationId xmlns:a16="http://schemas.microsoft.com/office/drawing/2014/main" id="{B0FD5614-0A86-5940-85FD-E7F52911A12F}"/>
              </a:ext>
            </a:extLst>
          </p:cNvPr>
          <p:cNvSpPr>
            <a:spLocks noGrp="1" noChangeAspect="1"/>
          </p:cNvSpPr>
          <p:nvPr>
            <p:ph type="pic" idx="28"/>
          </p:nvPr>
        </p:nvSpPr>
        <p:spPr>
          <a:xfrm>
            <a:off x="18805650"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1" name="Text Placeholder 2">
            <a:extLst>
              <a:ext uri="{FF2B5EF4-FFF2-40B4-BE49-F238E27FC236}">
                <a16:creationId xmlns:a16="http://schemas.microsoft.com/office/drawing/2014/main" id="{CF3384D2-E9D3-EE71-B2C4-A75CA5C8925D}"/>
              </a:ext>
            </a:extLst>
          </p:cNvPr>
          <p:cNvSpPr>
            <a:spLocks noGrp="1"/>
          </p:cNvSpPr>
          <p:nvPr>
            <p:ph type="body" idx="29" hasCustomPrompt="1"/>
          </p:nvPr>
        </p:nvSpPr>
        <p:spPr>
          <a:xfrm>
            <a:off x="9348282"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1D253F70-BD64-5986-5C17-64AB6DA90A67}"/>
              </a:ext>
            </a:extLst>
          </p:cNvPr>
          <p:cNvSpPr>
            <a:spLocks noGrp="1"/>
          </p:cNvSpPr>
          <p:nvPr>
            <p:ph type="body" idx="30" hasCustomPrompt="1"/>
          </p:nvPr>
        </p:nvSpPr>
        <p:spPr>
          <a:xfrm>
            <a:off x="9348282"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3" name="Text Placeholder 2">
            <a:extLst>
              <a:ext uri="{FF2B5EF4-FFF2-40B4-BE49-F238E27FC236}">
                <a16:creationId xmlns:a16="http://schemas.microsoft.com/office/drawing/2014/main" id="{76502E9D-3BED-1446-88C0-DBE8598D4DEC}"/>
              </a:ext>
            </a:extLst>
          </p:cNvPr>
          <p:cNvSpPr>
            <a:spLocks noGrp="1"/>
          </p:cNvSpPr>
          <p:nvPr>
            <p:ph type="body" idx="31" hasCustomPrompt="1"/>
          </p:nvPr>
        </p:nvSpPr>
        <p:spPr>
          <a:xfrm>
            <a:off x="14712887"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739AC8BE-AB3B-DFF4-4832-B4AE8953AC2A}"/>
              </a:ext>
            </a:extLst>
          </p:cNvPr>
          <p:cNvSpPr>
            <a:spLocks noGrp="1"/>
          </p:cNvSpPr>
          <p:nvPr>
            <p:ph type="body" idx="32" hasCustomPrompt="1"/>
          </p:nvPr>
        </p:nvSpPr>
        <p:spPr>
          <a:xfrm>
            <a:off x="14712887"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5" name="Text Placeholder 2">
            <a:extLst>
              <a:ext uri="{FF2B5EF4-FFF2-40B4-BE49-F238E27FC236}">
                <a16:creationId xmlns:a16="http://schemas.microsoft.com/office/drawing/2014/main" id="{083951F0-4356-5154-A260-61C2483E877A}"/>
              </a:ext>
            </a:extLst>
          </p:cNvPr>
          <p:cNvSpPr>
            <a:spLocks noGrp="1"/>
          </p:cNvSpPr>
          <p:nvPr>
            <p:ph type="body" idx="33" hasCustomPrompt="1"/>
          </p:nvPr>
        </p:nvSpPr>
        <p:spPr>
          <a:xfrm>
            <a:off x="20075300" y="9528113"/>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EE6C0C03-F232-056F-1481-116EF3E30F50}"/>
              </a:ext>
            </a:extLst>
          </p:cNvPr>
          <p:cNvSpPr>
            <a:spLocks noGrp="1"/>
          </p:cNvSpPr>
          <p:nvPr>
            <p:ph type="body" idx="34" hasCustomPrompt="1"/>
          </p:nvPr>
        </p:nvSpPr>
        <p:spPr>
          <a:xfrm>
            <a:off x="20075300" y="9119886"/>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7" name="Picture Placeholder 2">
            <a:extLst>
              <a:ext uri="{FF2B5EF4-FFF2-40B4-BE49-F238E27FC236}">
                <a16:creationId xmlns:a16="http://schemas.microsoft.com/office/drawing/2014/main" id="{379D82E4-0347-663A-70AF-5E4C3C988611}"/>
              </a:ext>
            </a:extLst>
          </p:cNvPr>
          <p:cNvSpPr>
            <a:spLocks noGrp="1" noChangeAspect="1"/>
          </p:cNvSpPr>
          <p:nvPr>
            <p:ph type="pic" idx="35"/>
          </p:nvPr>
        </p:nvSpPr>
        <p:spPr>
          <a:xfrm>
            <a:off x="8080593"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8" name="Picture Placeholder 2">
            <a:extLst>
              <a:ext uri="{FF2B5EF4-FFF2-40B4-BE49-F238E27FC236}">
                <a16:creationId xmlns:a16="http://schemas.microsoft.com/office/drawing/2014/main" id="{855E6F98-BFCA-082E-AF02-43E9EAFEBE21}"/>
              </a:ext>
            </a:extLst>
          </p:cNvPr>
          <p:cNvSpPr>
            <a:spLocks noGrp="1" noChangeAspect="1"/>
          </p:cNvSpPr>
          <p:nvPr>
            <p:ph type="pic" idx="36"/>
          </p:nvPr>
        </p:nvSpPr>
        <p:spPr>
          <a:xfrm>
            <a:off x="13443122"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9" name="Picture Placeholder 2">
            <a:extLst>
              <a:ext uri="{FF2B5EF4-FFF2-40B4-BE49-F238E27FC236}">
                <a16:creationId xmlns:a16="http://schemas.microsoft.com/office/drawing/2014/main" id="{8C7E0625-A0CD-5780-4FEE-89D87941003B}"/>
              </a:ext>
            </a:extLst>
          </p:cNvPr>
          <p:cNvSpPr>
            <a:spLocks noGrp="1" noChangeAspect="1"/>
          </p:cNvSpPr>
          <p:nvPr>
            <p:ph type="pic" idx="37"/>
          </p:nvPr>
        </p:nvSpPr>
        <p:spPr>
          <a:xfrm>
            <a:off x="18805650"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60" name="Text Placeholder 2">
            <a:extLst>
              <a:ext uri="{FF2B5EF4-FFF2-40B4-BE49-F238E27FC236}">
                <a16:creationId xmlns:a16="http://schemas.microsoft.com/office/drawing/2014/main" id="{1E4EAC04-59A9-37BD-4D4B-DAF8E4296EF1}"/>
              </a:ext>
            </a:extLst>
          </p:cNvPr>
          <p:cNvSpPr>
            <a:spLocks noGrp="1"/>
          </p:cNvSpPr>
          <p:nvPr>
            <p:ph type="body" idx="38" hasCustomPrompt="1"/>
          </p:nvPr>
        </p:nvSpPr>
        <p:spPr>
          <a:xfrm>
            <a:off x="9348282"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1" name="Text Placeholder 2">
            <a:extLst>
              <a:ext uri="{FF2B5EF4-FFF2-40B4-BE49-F238E27FC236}">
                <a16:creationId xmlns:a16="http://schemas.microsoft.com/office/drawing/2014/main" id="{D3D21C91-11E8-C1D0-9612-8276E7A4FC00}"/>
              </a:ext>
            </a:extLst>
          </p:cNvPr>
          <p:cNvSpPr>
            <a:spLocks noGrp="1"/>
          </p:cNvSpPr>
          <p:nvPr>
            <p:ph type="body" idx="39" hasCustomPrompt="1"/>
          </p:nvPr>
        </p:nvSpPr>
        <p:spPr>
          <a:xfrm>
            <a:off x="9348282"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2" name="Text Placeholder 2">
            <a:extLst>
              <a:ext uri="{FF2B5EF4-FFF2-40B4-BE49-F238E27FC236}">
                <a16:creationId xmlns:a16="http://schemas.microsoft.com/office/drawing/2014/main" id="{0178CF07-5C5D-92B9-C084-627D1C868886}"/>
              </a:ext>
            </a:extLst>
          </p:cNvPr>
          <p:cNvSpPr>
            <a:spLocks noGrp="1"/>
          </p:cNvSpPr>
          <p:nvPr>
            <p:ph type="body" idx="40" hasCustomPrompt="1"/>
          </p:nvPr>
        </p:nvSpPr>
        <p:spPr>
          <a:xfrm>
            <a:off x="14712887"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3" name="Text Placeholder 2">
            <a:extLst>
              <a:ext uri="{FF2B5EF4-FFF2-40B4-BE49-F238E27FC236}">
                <a16:creationId xmlns:a16="http://schemas.microsoft.com/office/drawing/2014/main" id="{9A82DDCC-C1CD-BC2B-4623-FF1318C69C37}"/>
              </a:ext>
            </a:extLst>
          </p:cNvPr>
          <p:cNvSpPr>
            <a:spLocks noGrp="1"/>
          </p:cNvSpPr>
          <p:nvPr>
            <p:ph type="body" idx="41" hasCustomPrompt="1"/>
          </p:nvPr>
        </p:nvSpPr>
        <p:spPr>
          <a:xfrm>
            <a:off x="14712887"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4" name="Text Placeholder 2">
            <a:extLst>
              <a:ext uri="{FF2B5EF4-FFF2-40B4-BE49-F238E27FC236}">
                <a16:creationId xmlns:a16="http://schemas.microsoft.com/office/drawing/2014/main" id="{D15EBC33-88A6-6A46-4E03-68AC1BF6A715}"/>
              </a:ext>
            </a:extLst>
          </p:cNvPr>
          <p:cNvSpPr>
            <a:spLocks noGrp="1"/>
          </p:cNvSpPr>
          <p:nvPr>
            <p:ph type="body" idx="42" hasCustomPrompt="1"/>
          </p:nvPr>
        </p:nvSpPr>
        <p:spPr>
          <a:xfrm>
            <a:off x="20075300" y="1087524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5" name="Text Placeholder 2">
            <a:extLst>
              <a:ext uri="{FF2B5EF4-FFF2-40B4-BE49-F238E27FC236}">
                <a16:creationId xmlns:a16="http://schemas.microsoft.com/office/drawing/2014/main" id="{40B3081C-DF01-A108-EBAF-8E8C60E8BB61}"/>
              </a:ext>
            </a:extLst>
          </p:cNvPr>
          <p:cNvSpPr>
            <a:spLocks noGrp="1"/>
          </p:cNvSpPr>
          <p:nvPr>
            <p:ph type="body" idx="43" hasCustomPrompt="1"/>
          </p:nvPr>
        </p:nvSpPr>
        <p:spPr>
          <a:xfrm>
            <a:off x="20075300" y="1046702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7" name="Text Placeholder 2">
            <a:extLst>
              <a:ext uri="{FF2B5EF4-FFF2-40B4-BE49-F238E27FC236}">
                <a16:creationId xmlns:a16="http://schemas.microsoft.com/office/drawing/2014/main" id="{1EF33B5C-084B-350A-DEBE-90522FEC93DD}"/>
              </a:ext>
            </a:extLst>
          </p:cNvPr>
          <p:cNvSpPr>
            <a:spLocks noGrp="1"/>
          </p:cNvSpPr>
          <p:nvPr>
            <p:ph type="body" idx="45" hasCustomPrompt="1"/>
          </p:nvPr>
        </p:nvSpPr>
        <p:spPr>
          <a:xfrm>
            <a:off x="523862" y="9088290"/>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73" name="Text Placeholder 2">
            <a:extLst>
              <a:ext uri="{FF2B5EF4-FFF2-40B4-BE49-F238E27FC236}">
                <a16:creationId xmlns:a16="http://schemas.microsoft.com/office/drawing/2014/main" id="{49F9C0C4-8F04-D21F-306C-32D83DA5E669}"/>
              </a:ext>
            </a:extLst>
          </p:cNvPr>
          <p:cNvSpPr>
            <a:spLocks noGrp="1"/>
          </p:cNvSpPr>
          <p:nvPr>
            <p:ph type="body" idx="1" hasCustomPrompt="1"/>
          </p:nvPr>
        </p:nvSpPr>
        <p:spPr>
          <a:xfrm>
            <a:off x="8078251"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4" name="Text Placeholder 2">
            <a:extLst>
              <a:ext uri="{FF2B5EF4-FFF2-40B4-BE49-F238E27FC236}">
                <a16:creationId xmlns:a16="http://schemas.microsoft.com/office/drawing/2014/main" id="{A8B388CF-63E4-C018-E033-E05717C5EBA6}"/>
              </a:ext>
            </a:extLst>
          </p:cNvPr>
          <p:cNvSpPr>
            <a:spLocks noGrp="1"/>
          </p:cNvSpPr>
          <p:nvPr>
            <p:ph type="body" idx="46" hasCustomPrompt="1"/>
          </p:nvPr>
        </p:nvSpPr>
        <p:spPr>
          <a:xfrm>
            <a:off x="13443122"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5" name="Text Placeholder 2">
            <a:extLst>
              <a:ext uri="{FF2B5EF4-FFF2-40B4-BE49-F238E27FC236}">
                <a16:creationId xmlns:a16="http://schemas.microsoft.com/office/drawing/2014/main" id="{AB492BD3-4899-E57D-5F48-11744C0EDA12}"/>
              </a:ext>
            </a:extLst>
          </p:cNvPr>
          <p:cNvSpPr>
            <a:spLocks noGrp="1"/>
          </p:cNvSpPr>
          <p:nvPr>
            <p:ph type="body" idx="47" hasCustomPrompt="1"/>
          </p:nvPr>
        </p:nvSpPr>
        <p:spPr>
          <a:xfrm>
            <a:off x="18805650"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Tree>
    <p:extLst>
      <p:ext uri="{BB962C8B-B14F-4D97-AF65-F5344CB8AC3E}">
        <p14:creationId xmlns:p14="http://schemas.microsoft.com/office/powerpoint/2010/main" val="22274137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eam Structure">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114D8E8-8D50-C098-A975-B76F4DD99C55}"/>
              </a:ext>
            </a:extLst>
          </p:cNvPr>
          <p:cNvSpPr>
            <a:spLocks noGrp="1"/>
          </p:cNvSpPr>
          <p:nvPr>
            <p:ph type="body" idx="18" hasCustomPrompt="1"/>
          </p:nvPr>
        </p:nvSpPr>
        <p:spPr>
          <a:xfrm>
            <a:off x="8078251" y="7255166"/>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4" name="Straight Connector 3">
            <a:extLst>
              <a:ext uri="{FF2B5EF4-FFF2-40B4-BE49-F238E27FC236}">
                <a16:creationId xmlns:a16="http://schemas.microsoft.com/office/drawing/2014/main" id="{A850F7F0-BBCA-93A1-16CE-8ABAE1C5A084}"/>
              </a:ext>
            </a:extLst>
          </p:cNvPr>
          <p:cNvCxnSpPr>
            <a:cxnSpLocks/>
          </p:cNvCxnSpPr>
          <p:nvPr userDrawn="1"/>
        </p:nvCxnSpPr>
        <p:spPr>
          <a:xfrm>
            <a:off x="8080595" y="6858000"/>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086E02B-04D8-AF73-B727-3809080013AC}"/>
              </a:ext>
            </a:extLst>
          </p:cNvPr>
          <p:cNvSpPr>
            <a:spLocks noGrp="1"/>
          </p:cNvSpPr>
          <p:nvPr>
            <p:ph type="body" idx="17" hasCustomPrompt="1"/>
          </p:nvPr>
        </p:nvSpPr>
        <p:spPr>
          <a:xfrm>
            <a:off x="8078252" y="10305204"/>
            <a:ext cx="13703640" cy="1514536"/>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Based on new requirements and scope changes, the team could be scaled upon request to achieve new goals and deadlines.</a:t>
            </a:r>
          </a:p>
        </p:txBody>
      </p:sp>
      <p:sp>
        <p:nvSpPr>
          <p:cNvPr id="22" name="Text Placeholder 2">
            <a:extLst>
              <a:ext uri="{FF2B5EF4-FFF2-40B4-BE49-F238E27FC236}">
                <a16:creationId xmlns:a16="http://schemas.microsoft.com/office/drawing/2014/main" id="{9E1A4081-76DC-FDF9-B8C0-8A7D35ED7791}"/>
              </a:ext>
            </a:extLst>
          </p:cNvPr>
          <p:cNvSpPr>
            <a:spLocks noGrp="1"/>
          </p:cNvSpPr>
          <p:nvPr>
            <p:ph type="body" idx="19" hasCustomPrompt="1"/>
          </p:nvPr>
        </p:nvSpPr>
        <p:spPr>
          <a:xfrm>
            <a:off x="9164814" y="7255166"/>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3" name="Text Placeholder 2">
            <a:extLst>
              <a:ext uri="{FF2B5EF4-FFF2-40B4-BE49-F238E27FC236}">
                <a16:creationId xmlns:a16="http://schemas.microsoft.com/office/drawing/2014/main" id="{3FDE1DCF-50BE-AB8B-95B9-BCEE247126E6}"/>
              </a:ext>
            </a:extLst>
          </p:cNvPr>
          <p:cNvSpPr>
            <a:spLocks noGrp="1"/>
          </p:cNvSpPr>
          <p:nvPr>
            <p:ph type="body" idx="20" hasCustomPrompt="1"/>
          </p:nvPr>
        </p:nvSpPr>
        <p:spPr>
          <a:xfrm>
            <a:off x="8078251"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4" name="Text Placeholder 2">
            <a:extLst>
              <a:ext uri="{FF2B5EF4-FFF2-40B4-BE49-F238E27FC236}">
                <a16:creationId xmlns:a16="http://schemas.microsoft.com/office/drawing/2014/main" id="{92C30031-FF77-F040-592F-32569A45FB71}"/>
              </a:ext>
            </a:extLst>
          </p:cNvPr>
          <p:cNvSpPr>
            <a:spLocks noGrp="1"/>
          </p:cNvSpPr>
          <p:nvPr>
            <p:ph type="body" idx="21" hasCustomPrompt="1"/>
          </p:nvPr>
        </p:nvSpPr>
        <p:spPr>
          <a:xfrm>
            <a:off x="9164814" y="8037311"/>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5" name="Text Placeholder 2">
            <a:extLst>
              <a:ext uri="{FF2B5EF4-FFF2-40B4-BE49-F238E27FC236}">
                <a16:creationId xmlns:a16="http://schemas.microsoft.com/office/drawing/2014/main" id="{FC986ACC-D5B2-08C6-5651-AC31AD2322A4}"/>
              </a:ext>
            </a:extLst>
          </p:cNvPr>
          <p:cNvSpPr>
            <a:spLocks noGrp="1"/>
          </p:cNvSpPr>
          <p:nvPr>
            <p:ph type="body" idx="22" hasCustomPrompt="1"/>
          </p:nvPr>
        </p:nvSpPr>
        <p:spPr>
          <a:xfrm>
            <a:off x="8078251"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6" name="Text Placeholder 2">
            <a:extLst>
              <a:ext uri="{FF2B5EF4-FFF2-40B4-BE49-F238E27FC236}">
                <a16:creationId xmlns:a16="http://schemas.microsoft.com/office/drawing/2014/main" id="{E21C8F69-F53B-5BA3-E8A1-8407C386BBED}"/>
              </a:ext>
            </a:extLst>
          </p:cNvPr>
          <p:cNvSpPr>
            <a:spLocks noGrp="1"/>
          </p:cNvSpPr>
          <p:nvPr>
            <p:ph type="body" idx="23" hasCustomPrompt="1"/>
          </p:nvPr>
        </p:nvSpPr>
        <p:spPr>
          <a:xfrm>
            <a:off x="9164814" y="8819457"/>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5" name="Text Placeholder 2">
            <a:extLst>
              <a:ext uri="{FF2B5EF4-FFF2-40B4-BE49-F238E27FC236}">
                <a16:creationId xmlns:a16="http://schemas.microsoft.com/office/drawing/2014/main" id="{99D19C30-39E0-8F20-258A-C1125A055D3B}"/>
              </a:ext>
            </a:extLst>
          </p:cNvPr>
          <p:cNvSpPr>
            <a:spLocks noGrp="1"/>
          </p:cNvSpPr>
          <p:nvPr>
            <p:ph type="body" idx="26" hasCustomPrompt="1"/>
          </p:nvPr>
        </p:nvSpPr>
        <p:spPr>
          <a:xfrm>
            <a:off x="16851086"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6" name="Text Placeholder 2">
            <a:extLst>
              <a:ext uri="{FF2B5EF4-FFF2-40B4-BE49-F238E27FC236}">
                <a16:creationId xmlns:a16="http://schemas.microsoft.com/office/drawing/2014/main" id="{07428D61-2442-2154-93A6-3107952E0B1B}"/>
              </a:ext>
            </a:extLst>
          </p:cNvPr>
          <p:cNvSpPr>
            <a:spLocks noGrp="1"/>
          </p:cNvSpPr>
          <p:nvPr>
            <p:ph type="body" idx="27" hasCustomPrompt="1"/>
          </p:nvPr>
        </p:nvSpPr>
        <p:spPr>
          <a:xfrm>
            <a:off x="17937649" y="8037312"/>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7" name="Text Placeholder 2">
            <a:extLst>
              <a:ext uri="{FF2B5EF4-FFF2-40B4-BE49-F238E27FC236}">
                <a16:creationId xmlns:a16="http://schemas.microsoft.com/office/drawing/2014/main" id="{B82410AE-9673-73AA-D94F-C372E8E4ABC2}"/>
              </a:ext>
            </a:extLst>
          </p:cNvPr>
          <p:cNvSpPr>
            <a:spLocks noGrp="1"/>
          </p:cNvSpPr>
          <p:nvPr>
            <p:ph type="body" idx="28" hasCustomPrompt="1"/>
          </p:nvPr>
        </p:nvSpPr>
        <p:spPr>
          <a:xfrm>
            <a:off x="16851086"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8" name="Text Placeholder 2">
            <a:extLst>
              <a:ext uri="{FF2B5EF4-FFF2-40B4-BE49-F238E27FC236}">
                <a16:creationId xmlns:a16="http://schemas.microsoft.com/office/drawing/2014/main" id="{B3CBE6F4-881E-1BE0-BA1C-E0B13BD06E0B}"/>
              </a:ext>
            </a:extLst>
          </p:cNvPr>
          <p:cNvSpPr>
            <a:spLocks noGrp="1"/>
          </p:cNvSpPr>
          <p:nvPr>
            <p:ph type="body" idx="29" hasCustomPrompt="1"/>
          </p:nvPr>
        </p:nvSpPr>
        <p:spPr>
          <a:xfrm>
            <a:off x="17937649" y="8819458"/>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9" name="Text Placeholder 2">
            <a:extLst>
              <a:ext uri="{FF2B5EF4-FFF2-40B4-BE49-F238E27FC236}">
                <a16:creationId xmlns:a16="http://schemas.microsoft.com/office/drawing/2014/main" id="{9336ED37-C600-D672-0878-80B639DD9486}"/>
              </a:ext>
            </a:extLst>
          </p:cNvPr>
          <p:cNvSpPr>
            <a:spLocks noGrp="1"/>
          </p:cNvSpPr>
          <p:nvPr>
            <p:ph type="body" idx="30" hasCustomPrompt="1"/>
          </p:nvPr>
        </p:nvSpPr>
        <p:spPr>
          <a:xfrm>
            <a:off x="16851086" y="7255165"/>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40" name="Text Placeholder 2">
            <a:extLst>
              <a:ext uri="{FF2B5EF4-FFF2-40B4-BE49-F238E27FC236}">
                <a16:creationId xmlns:a16="http://schemas.microsoft.com/office/drawing/2014/main" id="{48F435AB-2723-D068-1468-BCF5A1459693}"/>
              </a:ext>
            </a:extLst>
          </p:cNvPr>
          <p:cNvSpPr>
            <a:spLocks noGrp="1"/>
          </p:cNvSpPr>
          <p:nvPr>
            <p:ph type="body" idx="31" hasCustomPrompt="1"/>
          </p:nvPr>
        </p:nvSpPr>
        <p:spPr>
          <a:xfrm>
            <a:off x="17937649" y="7255166"/>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Tree>
    <p:extLst>
      <p:ext uri="{BB962C8B-B14F-4D97-AF65-F5344CB8AC3E}">
        <p14:creationId xmlns:p14="http://schemas.microsoft.com/office/powerpoint/2010/main" val="35943306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Portfolio Logos">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187C1920-C795-9CB1-9048-64BA81BDA8E8}"/>
              </a:ext>
            </a:extLst>
          </p:cNvPr>
          <p:cNvSpPr>
            <a:spLocks noGrp="1" noChangeAspect="1"/>
          </p:cNvSpPr>
          <p:nvPr>
            <p:ph type="pic" idx="1"/>
          </p:nvPr>
        </p:nvSpPr>
        <p:spPr>
          <a:xfrm>
            <a:off x="8091054"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0" name="Picture Placeholder 2">
            <a:extLst>
              <a:ext uri="{FF2B5EF4-FFF2-40B4-BE49-F238E27FC236}">
                <a16:creationId xmlns:a16="http://schemas.microsoft.com/office/drawing/2014/main" id="{438E2597-0A0A-2E56-6D1E-FFB3435BEE14}"/>
              </a:ext>
            </a:extLst>
          </p:cNvPr>
          <p:cNvSpPr>
            <a:spLocks noGrp="1" noChangeAspect="1"/>
          </p:cNvSpPr>
          <p:nvPr>
            <p:ph type="pic" idx="10"/>
          </p:nvPr>
        </p:nvSpPr>
        <p:spPr>
          <a:xfrm>
            <a:off x="12190190"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1" name="Picture Placeholder 2">
            <a:extLst>
              <a:ext uri="{FF2B5EF4-FFF2-40B4-BE49-F238E27FC236}">
                <a16:creationId xmlns:a16="http://schemas.microsoft.com/office/drawing/2014/main" id="{1882C660-1B8D-8CB8-927A-784F8359BEC5}"/>
              </a:ext>
            </a:extLst>
          </p:cNvPr>
          <p:cNvSpPr>
            <a:spLocks noGrp="1" noChangeAspect="1"/>
          </p:cNvSpPr>
          <p:nvPr>
            <p:ph type="pic" idx="11"/>
          </p:nvPr>
        </p:nvSpPr>
        <p:spPr>
          <a:xfrm>
            <a:off x="16289326"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2" name="Picture Placeholder 2">
            <a:extLst>
              <a:ext uri="{FF2B5EF4-FFF2-40B4-BE49-F238E27FC236}">
                <a16:creationId xmlns:a16="http://schemas.microsoft.com/office/drawing/2014/main" id="{2F70CAD6-30C0-D9C3-A1E5-73209D824CA7}"/>
              </a:ext>
            </a:extLst>
          </p:cNvPr>
          <p:cNvSpPr>
            <a:spLocks noGrp="1" noChangeAspect="1"/>
          </p:cNvSpPr>
          <p:nvPr>
            <p:ph type="pic" idx="12"/>
          </p:nvPr>
        </p:nvSpPr>
        <p:spPr>
          <a:xfrm>
            <a:off x="20388463"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3" name="Picture Placeholder 2">
            <a:extLst>
              <a:ext uri="{FF2B5EF4-FFF2-40B4-BE49-F238E27FC236}">
                <a16:creationId xmlns:a16="http://schemas.microsoft.com/office/drawing/2014/main" id="{0C4AD414-10C8-E0DD-D14C-2A2A35A872AB}"/>
              </a:ext>
            </a:extLst>
          </p:cNvPr>
          <p:cNvSpPr>
            <a:spLocks noGrp="1" noChangeAspect="1"/>
          </p:cNvSpPr>
          <p:nvPr>
            <p:ph type="pic" idx="13"/>
          </p:nvPr>
        </p:nvSpPr>
        <p:spPr>
          <a:xfrm>
            <a:off x="8091054"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4" name="Picture Placeholder 2">
            <a:extLst>
              <a:ext uri="{FF2B5EF4-FFF2-40B4-BE49-F238E27FC236}">
                <a16:creationId xmlns:a16="http://schemas.microsoft.com/office/drawing/2014/main" id="{75476D4B-B69E-64F0-3190-C7A168FA92E0}"/>
              </a:ext>
            </a:extLst>
          </p:cNvPr>
          <p:cNvSpPr>
            <a:spLocks noGrp="1" noChangeAspect="1"/>
          </p:cNvSpPr>
          <p:nvPr>
            <p:ph type="pic" idx="14"/>
          </p:nvPr>
        </p:nvSpPr>
        <p:spPr>
          <a:xfrm>
            <a:off x="12190190"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5" name="Picture Placeholder 2">
            <a:extLst>
              <a:ext uri="{FF2B5EF4-FFF2-40B4-BE49-F238E27FC236}">
                <a16:creationId xmlns:a16="http://schemas.microsoft.com/office/drawing/2014/main" id="{5A3362E1-7AE4-31BA-7071-00E612941426}"/>
              </a:ext>
            </a:extLst>
          </p:cNvPr>
          <p:cNvSpPr>
            <a:spLocks noGrp="1" noChangeAspect="1"/>
          </p:cNvSpPr>
          <p:nvPr>
            <p:ph type="pic" idx="15"/>
          </p:nvPr>
        </p:nvSpPr>
        <p:spPr>
          <a:xfrm>
            <a:off x="16289326"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66AECFE6-FE2C-2050-294E-9F9299E97175}"/>
              </a:ext>
            </a:extLst>
          </p:cNvPr>
          <p:cNvSpPr>
            <a:spLocks noGrp="1" noChangeAspect="1"/>
          </p:cNvSpPr>
          <p:nvPr>
            <p:ph type="pic" idx="16"/>
          </p:nvPr>
        </p:nvSpPr>
        <p:spPr>
          <a:xfrm>
            <a:off x="20388463"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A95B8D43-89BF-4444-9589-3E7BAAB3240F}"/>
              </a:ext>
            </a:extLst>
          </p:cNvPr>
          <p:cNvSpPr>
            <a:spLocks noGrp="1" noChangeAspect="1"/>
          </p:cNvSpPr>
          <p:nvPr>
            <p:ph type="pic" idx="17"/>
          </p:nvPr>
        </p:nvSpPr>
        <p:spPr>
          <a:xfrm>
            <a:off x="8091054"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Picture Placeholder 2">
            <a:extLst>
              <a:ext uri="{FF2B5EF4-FFF2-40B4-BE49-F238E27FC236}">
                <a16:creationId xmlns:a16="http://schemas.microsoft.com/office/drawing/2014/main" id="{E6DEC888-B05C-2368-FA10-813C9E4C14F1}"/>
              </a:ext>
            </a:extLst>
          </p:cNvPr>
          <p:cNvSpPr>
            <a:spLocks noGrp="1" noChangeAspect="1"/>
          </p:cNvSpPr>
          <p:nvPr>
            <p:ph type="pic" idx="18"/>
          </p:nvPr>
        </p:nvSpPr>
        <p:spPr>
          <a:xfrm>
            <a:off x="12190190"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9" name="Picture Placeholder 2">
            <a:extLst>
              <a:ext uri="{FF2B5EF4-FFF2-40B4-BE49-F238E27FC236}">
                <a16:creationId xmlns:a16="http://schemas.microsoft.com/office/drawing/2014/main" id="{841D3517-0EC6-9224-5D11-0D181953AC83}"/>
              </a:ext>
            </a:extLst>
          </p:cNvPr>
          <p:cNvSpPr>
            <a:spLocks noGrp="1" noChangeAspect="1"/>
          </p:cNvSpPr>
          <p:nvPr>
            <p:ph type="pic" idx="19"/>
          </p:nvPr>
        </p:nvSpPr>
        <p:spPr>
          <a:xfrm>
            <a:off x="16289326"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Picture Placeholder 2">
            <a:extLst>
              <a:ext uri="{FF2B5EF4-FFF2-40B4-BE49-F238E27FC236}">
                <a16:creationId xmlns:a16="http://schemas.microsoft.com/office/drawing/2014/main" id="{9B9D4F1A-893C-72CE-9F2E-BC8C7E79685A}"/>
              </a:ext>
            </a:extLst>
          </p:cNvPr>
          <p:cNvSpPr>
            <a:spLocks noGrp="1" noChangeAspect="1"/>
          </p:cNvSpPr>
          <p:nvPr>
            <p:ph type="pic" idx="20"/>
          </p:nvPr>
        </p:nvSpPr>
        <p:spPr>
          <a:xfrm>
            <a:off x="20388463"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1" name="Picture Placeholder 2">
            <a:extLst>
              <a:ext uri="{FF2B5EF4-FFF2-40B4-BE49-F238E27FC236}">
                <a16:creationId xmlns:a16="http://schemas.microsoft.com/office/drawing/2014/main" id="{47987151-2F97-8DA7-40FA-49A3983830FD}"/>
              </a:ext>
            </a:extLst>
          </p:cNvPr>
          <p:cNvSpPr>
            <a:spLocks noGrp="1" noChangeAspect="1"/>
          </p:cNvSpPr>
          <p:nvPr>
            <p:ph type="pic" idx="21"/>
          </p:nvPr>
        </p:nvSpPr>
        <p:spPr>
          <a:xfrm>
            <a:off x="8091054"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2" name="Picture Placeholder 2">
            <a:extLst>
              <a:ext uri="{FF2B5EF4-FFF2-40B4-BE49-F238E27FC236}">
                <a16:creationId xmlns:a16="http://schemas.microsoft.com/office/drawing/2014/main" id="{600F9D7A-B54B-3907-7483-7870E7ECDBA0}"/>
              </a:ext>
            </a:extLst>
          </p:cNvPr>
          <p:cNvSpPr>
            <a:spLocks noGrp="1" noChangeAspect="1"/>
          </p:cNvSpPr>
          <p:nvPr>
            <p:ph type="pic" idx="22"/>
          </p:nvPr>
        </p:nvSpPr>
        <p:spPr>
          <a:xfrm>
            <a:off x="12190190"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3" name="Picture Placeholder 2">
            <a:extLst>
              <a:ext uri="{FF2B5EF4-FFF2-40B4-BE49-F238E27FC236}">
                <a16:creationId xmlns:a16="http://schemas.microsoft.com/office/drawing/2014/main" id="{CFA09954-55C2-8AA6-626D-5ECFEED52089}"/>
              </a:ext>
            </a:extLst>
          </p:cNvPr>
          <p:cNvSpPr>
            <a:spLocks noGrp="1" noChangeAspect="1"/>
          </p:cNvSpPr>
          <p:nvPr>
            <p:ph type="pic" idx="23"/>
          </p:nvPr>
        </p:nvSpPr>
        <p:spPr>
          <a:xfrm>
            <a:off x="16289326"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4" name="Picture Placeholder 2">
            <a:extLst>
              <a:ext uri="{FF2B5EF4-FFF2-40B4-BE49-F238E27FC236}">
                <a16:creationId xmlns:a16="http://schemas.microsoft.com/office/drawing/2014/main" id="{E3EAA994-EC9D-79F3-E877-9BF97AFF8E79}"/>
              </a:ext>
            </a:extLst>
          </p:cNvPr>
          <p:cNvSpPr>
            <a:spLocks noGrp="1" noChangeAspect="1"/>
          </p:cNvSpPr>
          <p:nvPr>
            <p:ph type="pic" idx="24"/>
          </p:nvPr>
        </p:nvSpPr>
        <p:spPr>
          <a:xfrm>
            <a:off x="20388463"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221731580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23680" y="1051201"/>
            <a:ext cx="21033938" cy="442566"/>
          </a:xfrm>
        </p:spPr>
        <p:txBody>
          <a:bodyPr lIns="0" tIns="0" rIns="0" bIns="0" anchor="t" anchorCtr="0">
            <a:normAutofit/>
          </a:bodyPr>
          <a:lstStyle>
            <a:lvl1pPr>
              <a:defRPr sz="2100"/>
            </a:lvl1pPr>
          </a:lstStyle>
          <a:p>
            <a:r>
              <a:rPr lang="en-US"/>
              <a:t>Click to edit Master title style</a:t>
            </a:r>
          </a:p>
        </p:txBody>
      </p:sp>
      <p:sp>
        <p:nvSpPr>
          <p:cNvPr id="7" name="Table Placeholder 6">
            <a:extLst>
              <a:ext uri="{FF2B5EF4-FFF2-40B4-BE49-F238E27FC236}">
                <a16:creationId xmlns:a16="http://schemas.microsoft.com/office/drawing/2014/main" id="{35150AC1-144E-9AAC-8FA8-E7E6AAC2D8B0}"/>
              </a:ext>
            </a:extLst>
          </p:cNvPr>
          <p:cNvSpPr>
            <a:spLocks noGrp="1"/>
          </p:cNvSpPr>
          <p:nvPr>
            <p:ph type="tbl" sz="quarter" idx="10"/>
          </p:nvPr>
        </p:nvSpPr>
        <p:spPr>
          <a:xfrm>
            <a:off x="7977351" y="2333625"/>
            <a:ext cx="15860549" cy="9616637"/>
          </a:xfrm>
        </p:spPr>
        <p:txBody>
          <a:bodyPr/>
          <a:lstStyle/>
          <a:p>
            <a:endParaRPr lang="en-US"/>
          </a:p>
        </p:txBody>
      </p:sp>
    </p:spTree>
    <p:extLst>
      <p:ext uri="{BB962C8B-B14F-4D97-AF65-F5344CB8AC3E}">
        <p14:creationId xmlns:p14="http://schemas.microsoft.com/office/powerpoint/2010/main" val="29225184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able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5431537"/>
            <a:ext cx="15801380" cy="6947790"/>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1032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able +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8499764"/>
            <a:ext cx="15801380" cy="3879562"/>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1CB9D772-BD75-FB98-A3A3-357F01D69387}"/>
              </a:ext>
            </a:extLst>
          </p:cNvPr>
          <p:cNvSpPr>
            <a:spLocks noGrp="1"/>
          </p:cNvSpPr>
          <p:nvPr>
            <p:ph type="body" idx="10"/>
          </p:nvPr>
        </p:nvSpPr>
        <p:spPr>
          <a:xfrm>
            <a:off x="8080596" y="6363755"/>
            <a:ext cx="44092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0" name="Text Placeholder 2">
            <a:extLst>
              <a:ext uri="{FF2B5EF4-FFF2-40B4-BE49-F238E27FC236}">
                <a16:creationId xmlns:a16="http://schemas.microsoft.com/office/drawing/2014/main" id="{B687AABA-0860-C3D3-5EE2-7EBCACBEBF28}"/>
              </a:ext>
            </a:extLst>
          </p:cNvPr>
          <p:cNvSpPr>
            <a:spLocks noGrp="1"/>
          </p:cNvSpPr>
          <p:nvPr>
            <p:ph type="body" idx="11"/>
          </p:nvPr>
        </p:nvSpPr>
        <p:spPr>
          <a:xfrm>
            <a:off x="13005886" y="6363755"/>
            <a:ext cx="10876087"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A3D1E064-E313-EF7E-3510-76E22FAB7715}"/>
              </a:ext>
            </a:extLst>
          </p:cNvPr>
          <p:cNvCxnSpPr>
            <a:cxnSpLocks/>
          </p:cNvCxnSpPr>
          <p:nvPr userDrawn="1"/>
        </p:nvCxnSpPr>
        <p:spPr>
          <a:xfrm>
            <a:off x="8080595" y="5843253"/>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1084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alendar">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DEC31330-84E8-E735-FA05-122A677D80AD}"/>
              </a:ext>
            </a:extLst>
          </p:cNvPr>
          <p:cNvSpPr>
            <a:spLocks noGrp="1"/>
          </p:cNvSpPr>
          <p:nvPr>
            <p:ph type="body" idx="1" hasCustomPrompt="1"/>
          </p:nvPr>
        </p:nvSpPr>
        <p:spPr>
          <a:xfrm>
            <a:off x="847972"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2" name="Text Placeholder 2">
            <a:extLst>
              <a:ext uri="{FF2B5EF4-FFF2-40B4-BE49-F238E27FC236}">
                <a16:creationId xmlns:a16="http://schemas.microsoft.com/office/drawing/2014/main" id="{F6E1B7E9-12BB-894C-31F4-A1F979E17064}"/>
              </a:ext>
            </a:extLst>
          </p:cNvPr>
          <p:cNvSpPr>
            <a:spLocks noGrp="1"/>
          </p:cNvSpPr>
          <p:nvPr>
            <p:ph type="body" idx="10" hasCustomPrompt="1"/>
          </p:nvPr>
        </p:nvSpPr>
        <p:spPr>
          <a:xfrm>
            <a:off x="3753358"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3" name="Text Placeholder 2">
            <a:extLst>
              <a:ext uri="{FF2B5EF4-FFF2-40B4-BE49-F238E27FC236}">
                <a16:creationId xmlns:a16="http://schemas.microsoft.com/office/drawing/2014/main" id="{33CD3472-8E12-4D25-57D2-786B5E5884FF}"/>
              </a:ext>
            </a:extLst>
          </p:cNvPr>
          <p:cNvSpPr>
            <a:spLocks noGrp="1"/>
          </p:cNvSpPr>
          <p:nvPr>
            <p:ph type="body" idx="11" hasCustomPrompt="1"/>
          </p:nvPr>
        </p:nvSpPr>
        <p:spPr>
          <a:xfrm>
            <a:off x="667790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4" name="Text Placeholder 2">
            <a:extLst>
              <a:ext uri="{FF2B5EF4-FFF2-40B4-BE49-F238E27FC236}">
                <a16:creationId xmlns:a16="http://schemas.microsoft.com/office/drawing/2014/main" id="{ABD0BEB8-1D73-C583-F05E-FF79F4F86FC8}"/>
              </a:ext>
            </a:extLst>
          </p:cNvPr>
          <p:cNvSpPr>
            <a:spLocks noGrp="1"/>
          </p:cNvSpPr>
          <p:nvPr>
            <p:ph type="body" idx="12" hasCustomPrompt="1"/>
          </p:nvPr>
        </p:nvSpPr>
        <p:spPr>
          <a:xfrm>
            <a:off x="9588785"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5" name="Text Placeholder 2">
            <a:extLst>
              <a:ext uri="{FF2B5EF4-FFF2-40B4-BE49-F238E27FC236}">
                <a16:creationId xmlns:a16="http://schemas.microsoft.com/office/drawing/2014/main" id="{BE38E305-A66C-4995-3DE4-5E961C3F3D58}"/>
              </a:ext>
            </a:extLst>
          </p:cNvPr>
          <p:cNvSpPr>
            <a:spLocks noGrp="1"/>
          </p:cNvSpPr>
          <p:nvPr>
            <p:ph type="body" idx="13" hasCustomPrompt="1"/>
          </p:nvPr>
        </p:nvSpPr>
        <p:spPr>
          <a:xfrm>
            <a:off x="12499153"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6" name="Text Placeholder 2">
            <a:extLst>
              <a:ext uri="{FF2B5EF4-FFF2-40B4-BE49-F238E27FC236}">
                <a16:creationId xmlns:a16="http://schemas.microsoft.com/office/drawing/2014/main" id="{AB26FA4E-8C9F-5F7F-F28F-5E624B21FA32}"/>
              </a:ext>
            </a:extLst>
          </p:cNvPr>
          <p:cNvSpPr>
            <a:spLocks noGrp="1"/>
          </p:cNvSpPr>
          <p:nvPr>
            <p:ph type="body" idx="14" hasCustomPrompt="1"/>
          </p:nvPr>
        </p:nvSpPr>
        <p:spPr>
          <a:xfrm>
            <a:off x="1540862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7" name="Text Placeholder 2">
            <a:extLst>
              <a:ext uri="{FF2B5EF4-FFF2-40B4-BE49-F238E27FC236}">
                <a16:creationId xmlns:a16="http://schemas.microsoft.com/office/drawing/2014/main" id="{9BEBA229-18F1-AA39-6828-164980717F3C}"/>
              </a:ext>
            </a:extLst>
          </p:cNvPr>
          <p:cNvSpPr>
            <a:spLocks noGrp="1"/>
          </p:cNvSpPr>
          <p:nvPr>
            <p:ph type="body" idx="15" hasCustomPrompt="1"/>
          </p:nvPr>
        </p:nvSpPr>
        <p:spPr>
          <a:xfrm>
            <a:off x="18323590"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8" name="Text Placeholder 2">
            <a:extLst>
              <a:ext uri="{FF2B5EF4-FFF2-40B4-BE49-F238E27FC236}">
                <a16:creationId xmlns:a16="http://schemas.microsoft.com/office/drawing/2014/main" id="{8A01900C-3C1D-00CE-ABCE-391812FAC4C1}"/>
              </a:ext>
            </a:extLst>
          </p:cNvPr>
          <p:cNvSpPr>
            <a:spLocks noGrp="1"/>
          </p:cNvSpPr>
          <p:nvPr>
            <p:ph type="body" idx="16" hasCustomPrompt="1"/>
          </p:nvPr>
        </p:nvSpPr>
        <p:spPr>
          <a:xfrm>
            <a:off x="21238554"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3FFE2ACE-2E44-6344-6D37-5BB8CBC93D33}"/>
              </a:ext>
            </a:extLst>
          </p:cNvPr>
          <p:cNvCxnSpPr>
            <a:cxnSpLocks/>
          </p:cNvCxnSpPr>
          <p:nvPr userDrawn="1"/>
        </p:nvCxnSpPr>
        <p:spPr>
          <a:xfrm>
            <a:off x="523863" y="2784764"/>
            <a:ext cx="23319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227006-1158-1FA8-0DE9-1E5258B07CA9}"/>
              </a:ext>
            </a:extLst>
          </p:cNvPr>
          <p:cNvCxnSpPr>
            <a:cxnSpLocks/>
          </p:cNvCxnSpPr>
          <p:nvPr userDrawn="1"/>
        </p:nvCxnSpPr>
        <p:spPr>
          <a:xfrm>
            <a:off x="523863"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7CF3D-CA54-D3EB-79FE-8A503A6E4525}"/>
              </a:ext>
            </a:extLst>
          </p:cNvPr>
          <p:cNvCxnSpPr>
            <a:cxnSpLocks/>
          </p:cNvCxnSpPr>
          <p:nvPr userDrawn="1"/>
        </p:nvCxnSpPr>
        <p:spPr>
          <a:xfrm>
            <a:off x="3438830"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590B82F-1068-7D1C-0953-62B4B69F354D}"/>
              </a:ext>
            </a:extLst>
          </p:cNvPr>
          <p:cNvCxnSpPr>
            <a:cxnSpLocks/>
          </p:cNvCxnSpPr>
          <p:nvPr userDrawn="1"/>
        </p:nvCxnSpPr>
        <p:spPr>
          <a:xfrm>
            <a:off x="63537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DE7107-CAB6-9767-0341-50171284B76E}"/>
              </a:ext>
            </a:extLst>
          </p:cNvPr>
          <p:cNvCxnSpPr>
            <a:cxnSpLocks/>
          </p:cNvCxnSpPr>
          <p:nvPr userDrawn="1"/>
        </p:nvCxnSpPr>
        <p:spPr>
          <a:xfrm>
            <a:off x="20928632"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EE81B9-1FF7-5AB3-41B3-213A2EBBEEFF}"/>
              </a:ext>
            </a:extLst>
          </p:cNvPr>
          <p:cNvCxnSpPr>
            <a:cxnSpLocks/>
          </p:cNvCxnSpPr>
          <p:nvPr userDrawn="1"/>
        </p:nvCxnSpPr>
        <p:spPr>
          <a:xfrm>
            <a:off x="238435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A5DF08-E0B8-5DE1-4A48-FB965971EE4E}"/>
              </a:ext>
            </a:extLst>
          </p:cNvPr>
          <p:cNvCxnSpPr>
            <a:cxnSpLocks/>
          </p:cNvCxnSpPr>
          <p:nvPr userDrawn="1"/>
        </p:nvCxnSpPr>
        <p:spPr>
          <a:xfrm>
            <a:off x="926876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C41AC7-78EB-9F88-52EE-8BA0ED0017B1}"/>
              </a:ext>
            </a:extLst>
          </p:cNvPr>
          <p:cNvCxnSpPr>
            <a:cxnSpLocks/>
          </p:cNvCxnSpPr>
          <p:nvPr userDrawn="1"/>
        </p:nvCxnSpPr>
        <p:spPr>
          <a:xfrm>
            <a:off x="1218922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91EA37-5EDA-9DCA-AD9F-2EC03EDC37FD}"/>
              </a:ext>
            </a:extLst>
          </p:cNvPr>
          <p:cNvCxnSpPr>
            <a:cxnSpLocks/>
          </p:cNvCxnSpPr>
          <p:nvPr userDrawn="1"/>
        </p:nvCxnSpPr>
        <p:spPr>
          <a:xfrm>
            <a:off x="15098698"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BC13E-B021-EB42-019A-D857D9787B42}"/>
              </a:ext>
            </a:extLst>
          </p:cNvPr>
          <p:cNvCxnSpPr>
            <a:cxnSpLocks/>
          </p:cNvCxnSpPr>
          <p:nvPr userDrawn="1"/>
        </p:nvCxnSpPr>
        <p:spPr>
          <a:xfrm>
            <a:off x="18013665"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D7F5C-BC2B-FF80-228E-4CE0B48607DE}"/>
              </a:ext>
            </a:extLst>
          </p:cNvPr>
          <p:cNvCxnSpPr>
            <a:cxnSpLocks/>
          </p:cNvCxnSpPr>
          <p:nvPr userDrawn="1"/>
        </p:nvCxnSpPr>
        <p:spPr>
          <a:xfrm>
            <a:off x="523863"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3B48189-CB7B-4947-A633-543BF5B12B05}"/>
              </a:ext>
            </a:extLst>
          </p:cNvPr>
          <p:cNvCxnSpPr>
            <a:cxnSpLocks/>
          </p:cNvCxnSpPr>
          <p:nvPr userDrawn="1"/>
        </p:nvCxnSpPr>
        <p:spPr>
          <a:xfrm>
            <a:off x="3438830"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7D354D-8C55-32B2-F8C9-B377E2459D46}"/>
              </a:ext>
            </a:extLst>
          </p:cNvPr>
          <p:cNvCxnSpPr>
            <a:cxnSpLocks/>
          </p:cNvCxnSpPr>
          <p:nvPr userDrawn="1"/>
        </p:nvCxnSpPr>
        <p:spPr>
          <a:xfrm>
            <a:off x="6353797"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E44400-DEAE-5CEB-25A0-3A557C3E22D4}"/>
              </a:ext>
            </a:extLst>
          </p:cNvPr>
          <p:cNvCxnSpPr>
            <a:cxnSpLocks/>
          </p:cNvCxnSpPr>
          <p:nvPr userDrawn="1"/>
        </p:nvCxnSpPr>
        <p:spPr>
          <a:xfrm>
            <a:off x="926876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4A7743-053B-E3AB-AAB9-C728D328E82D}"/>
              </a:ext>
            </a:extLst>
          </p:cNvPr>
          <p:cNvCxnSpPr>
            <a:cxnSpLocks/>
          </p:cNvCxnSpPr>
          <p:nvPr userDrawn="1"/>
        </p:nvCxnSpPr>
        <p:spPr>
          <a:xfrm>
            <a:off x="1218922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3C43BE-47D9-3074-63D4-5732474BEEBC}"/>
              </a:ext>
            </a:extLst>
          </p:cNvPr>
          <p:cNvCxnSpPr>
            <a:cxnSpLocks/>
          </p:cNvCxnSpPr>
          <p:nvPr userDrawn="1"/>
        </p:nvCxnSpPr>
        <p:spPr>
          <a:xfrm>
            <a:off x="15098698"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843B1A-62E6-EF3D-E1AD-E48FC8294DD1}"/>
              </a:ext>
            </a:extLst>
          </p:cNvPr>
          <p:cNvCxnSpPr>
            <a:cxnSpLocks/>
          </p:cNvCxnSpPr>
          <p:nvPr userDrawn="1"/>
        </p:nvCxnSpPr>
        <p:spPr>
          <a:xfrm>
            <a:off x="18013665"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3B4548-229D-0CA0-51F0-DB92D390580D}"/>
              </a:ext>
            </a:extLst>
          </p:cNvPr>
          <p:cNvCxnSpPr>
            <a:cxnSpLocks/>
          </p:cNvCxnSpPr>
          <p:nvPr userDrawn="1"/>
        </p:nvCxnSpPr>
        <p:spPr>
          <a:xfrm>
            <a:off x="20928632"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90572E-F6B6-B433-D394-8C4EC9EEF3F6}"/>
              </a:ext>
            </a:extLst>
          </p:cNvPr>
          <p:cNvCxnSpPr>
            <a:cxnSpLocks/>
          </p:cNvCxnSpPr>
          <p:nvPr userDrawn="1"/>
        </p:nvCxnSpPr>
        <p:spPr>
          <a:xfrm>
            <a:off x="23843597" y="3313674"/>
            <a:ext cx="0" cy="9446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8121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Image + Hero Copy + Bod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B35A1B-39BB-948E-61BD-0E2964966F77}"/>
              </a:ext>
            </a:extLst>
          </p:cNvPr>
          <p:cNvCxnSpPr>
            <a:cxnSpLocks/>
          </p:cNvCxnSpPr>
          <p:nvPr userDrawn="1"/>
        </p:nvCxnSpPr>
        <p:spPr>
          <a:xfrm>
            <a:off x="14668500" y="6749058"/>
            <a:ext cx="921347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0B14748-2D98-EFA8-B670-6AFB14F08735}"/>
              </a:ext>
            </a:extLst>
          </p:cNvPr>
          <p:cNvSpPr>
            <a:spLocks noGrp="1"/>
          </p:cNvSpPr>
          <p:nvPr>
            <p:ph type="body" idx="10" hasCustomPrompt="1"/>
          </p:nvPr>
        </p:nvSpPr>
        <p:spPr>
          <a:xfrm>
            <a:off x="14668499" y="7211595"/>
            <a:ext cx="9213473"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12985955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mage + Hero Cop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402483144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arge Image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0"/>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7" name="Text Placeholder 2">
            <a:extLst>
              <a:ext uri="{FF2B5EF4-FFF2-40B4-BE49-F238E27FC236}">
                <a16:creationId xmlns:a16="http://schemas.microsoft.com/office/drawing/2014/main" id="{DF2F4BF8-999F-15BC-DB8C-E4DDDB190F71}"/>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665976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 Hero Copy + Bod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2"/>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B35A1B-39BB-948E-61BD-0E2964966F77}"/>
              </a:ext>
            </a:extLst>
          </p:cNvPr>
          <p:cNvCxnSpPr>
            <a:cxnSpLocks/>
          </p:cNvCxnSpPr>
          <p:nvPr userDrawn="1"/>
        </p:nvCxnSpPr>
        <p:spPr>
          <a:xfrm>
            <a:off x="14668500" y="6749058"/>
            <a:ext cx="921347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0B14748-2D98-EFA8-B670-6AFB14F08735}"/>
              </a:ext>
            </a:extLst>
          </p:cNvPr>
          <p:cNvSpPr>
            <a:spLocks noGrp="1"/>
          </p:cNvSpPr>
          <p:nvPr>
            <p:ph type="body" idx="10" hasCustomPrompt="1"/>
          </p:nvPr>
        </p:nvSpPr>
        <p:spPr>
          <a:xfrm>
            <a:off x="14668499" y="7211595"/>
            <a:ext cx="9213473"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167296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Image (Large + Small)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1"/>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 name="Picture Placeholder 4">
            <a:extLst>
              <a:ext uri="{FF2B5EF4-FFF2-40B4-BE49-F238E27FC236}">
                <a16:creationId xmlns:a16="http://schemas.microsoft.com/office/drawing/2014/main" id="{BA9015B3-42A1-DF7C-4DD4-748FB9755A41}"/>
              </a:ext>
            </a:extLst>
          </p:cNvPr>
          <p:cNvSpPr>
            <a:spLocks noGrp="1"/>
          </p:cNvSpPr>
          <p:nvPr>
            <p:ph type="pic" sz="quarter" idx="12"/>
          </p:nvPr>
        </p:nvSpPr>
        <p:spPr>
          <a:xfrm>
            <a:off x="523863" y="1958077"/>
            <a:ext cx="6996289" cy="4493130"/>
          </a:xfrm>
        </p:spPr>
        <p:txBody>
          <a:bodyPr>
            <a:normAutofit/>
          </a:bodyPr>
          <a:lstStyle>
            <a:lvl1pPr marL="0" indent="0">
              <a:buNone/>
              <a:defRPr sz="2400"/>
            </a:lvl1pPr>
          </a:lstStyle>
          <a:p>
            <a:r>
              <a:rPr lang="en-US"/>
              <a:t>Click icon to add picture</a:t>
            </a:r>
          </a:p>
        </p:txBody>
      </p:sp>
      <p:sp>
        <p:nvSpPr>
          <p:cNvPr id="6" name="Text Placeholder 2">
            <a:extLst>
              <a:ext uri="{FF2B5EF4-FFF2-40B4-BE49-F238E27FC236}">
                <a16:creationId xmlns:a16="http://schemas.microsoft.com/office/drawing/2014/main" id="{9D8E8E14-B506-912F-A7BB-0B8A02117300}"/>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268434060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D0A34-9F0B-2629-F5C2-16418F0801D8}"/>
              </a:ext>
            </a:extLst>
          </p:cNvPr>
          <p:cNvSpPr/>
          <p:nvPr userDrawn="1"/>
        </p:nvSpPr>
        <p:spPr>
          <a:xfrm>
            <a:off x="-152400" y="-50800"/>
            <a:ext cx="24564975" cy="13923818"/>
          </a:xfrm>
          <a:prstGeom prst="rect">
            <a:avLst/>
          </a:prstGeom>
          <a:solidFill>
            <a:srgbClr val="D0F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10" name="Freeform 9">
            <a:extLst>
              <a:ext uri="{FF2B5EF4-FFF2-40B4-BE49-F238E27FC236}">
                <a16:creationId xmlns:a16="http://schemas.microsoft.com/office/drawing/2014/main" id="{5240A378-2CEF-14BE-3D75-E4CE89BD7BF1}"/>
              </a:ext>
            </a:extLst>
          </p:cNvPr>
          <p:cNvSpPr/>
          <p:nvPr userDrawn="1"/>
        </p:nvSpPr>
        <p:spPr>
          <a:xfrm>
            <a:off x="-179082" y="6494434"/>
            <a:ext cx="24592547" cy="7411452"/>
          </a:xfrm>
          <a:custGeom>
            <a:avLst/>
            <a:gdLst>
              <a:gd name="connsiteX0" fmla="*/ 32084 w 24592547"/>
              <a:gd name="connsiteY0" fmla="*/ 0 h 7411452"/>
              <a:gd name="connsiteX1" fmla="*/ 17694442 w 24592547"/>
              <a:gd name="connsiteY1" fmla="*/ 0 h 7411452"/>
              <a:gd name="connsiteX2" fmla="*/ 21191621 w 24592547"/>
              <a:gd name="connsiteY2" fmla="*/ 5470358 h 7411452"/>
              <a:gd name="connsiteX3" fmla="*/ 24592547 w 24592547"/>
              <a:gd name="connsiteY3" fmla="*/ 5470358 h 7411452"/>
              <a:gd name="connsiteX4" fmla="*/ 24592547 w 24592547"/>
              <a:gd name="connsiteY4" fmla="*/ 16042 h 7411452"/>
              <a:gd name="connsiteX5" fmla="*/ 22988337 w 24592547"/>
              <a:gd name="connsiteY5" fmla="*/ 16042 h 7411452"/>
              <a:gd name="connsiteX6" fmla="*/ 22988337 w 24592547"/>
              <a:gd name="connsiteY6" fmla="*/ 7411452 h 7411452"/>
              <a:gd name="connsiteX7" fmla="*/ 0 w 24592547"/>
              <a:gd name="connsiteY7" fmla="*/ 7411452 h 7411452"/>
              <a:gd name="connsiteX8" fmla="*/ 32084 w 24592547"/>
              <a:gd name="connsiteY8" fmla="*/ 0 h 7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2547" h="7411452">
                <a:moveTo>
                  <a:pt x="32084" y="0"/>
                </a:moveTo>
                <a:lnTo>
                  <a:pt x="17694442" y="0"/>
                </a:lnTo>
                <a:lnTo>
                  <a:pt x="21191621" y="5470358"/>
                </a:lnTo>
                <a:lnTo>
                  <a:pt x="24592547" y="5470358"/>
                </a:lnTo>
                <a:lnTo>
                  <a:pt x="24592547" y="16042"/>
                </a:lnTo>
                <a:lnTo>
                  <a:pt x="22988337" y="16042"/>
                </a:lnTo>
                <a:lnTo>
                  <a:pt x="22988337" y="7411452"/>
                </a:lnTo>
                <a:lnTo>
                  <a:pt x="0" y="7411452"/>
                </a:lnTo>
                <a:lnTo>
                  <a:pt x="32084" y="0"/>
                </a:lnTo>
                <a:close/>
              </a:path>
            </a:pathLst>
          </a:custGeom>
          <a:solidFill>
            <a:srgbClr val="EB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2" name="Title 1"/>
          <p:cNvSpPr>
            <a:spLocks noGrp="1"/>
          </p:cNvSpPr>
          <p:nvPr>
            <p:ph type="title" hasCustomPrompt="1"/>
          </p:nvPr>
        </p:nvSpPr>
        <p:spPr>
          <a:xfrm>
            <a:off x="1058331" y="9179378"/>
            <a:ext cx="16531837" cy="3469821"/>
          </a:xfrm>
        </p:spPr>
        <p:txBody>
          <a:bodyPr anchor="b" anchorCtr="0"/>
          <a:lstStyle>
            <a:lvl1pPr marL="0" indent="0">
              <a:tabLst>
                <a:tab pos="6670675" algn="l"/>
              </a:tabLst>
              <a:defRPr sz="12000">
                <a:solidFill>
                  <a:srgbClr val="0B4912"/>
                </a:solidFill>
              </a:defRPr>
            </a:lvl1pPr>
          </a:lstStyle>
          <a:p>
            <a:r>
              <a:rPr lang="en-US" dirty="0"/>
              <a:t>Section Title</a:t>
            </a:r>
          </a:p>
        </p:txBody>
      </p:sp>
    </p:spTree>
    <p:extLst>
      <p:ext uri="{BB962C8B-B14F-4D97-AF65-F5344CB8AC3E}">
        <p14:creationId xmlns:p14="http://schemas.microsoft.com/office/powerpoint/2010/main" val="42529165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Numbered List + Hero Cop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 name="Text Placeholder 2">
            <a:extLst>
              <a:ext uri="{FF2B5EF4-FFF2-40B4-BE49-F238E27FC236}">
                <a16:creationId xmlns:a16="http://schemas.microsoft.com/office/drawing/2014/main" id="{4CBA4ED2-2DCA-BD39-7CE8-1F8F8D8F66A9}"/>
              </a:ext>
            </a:extLst>
          </p:cNvPr>
          <p:cNvSpPr>
            <a:spLocks noGrp="1"/>
          </p:cNvSpPr>
          <p:nvPr>
            <p:ph type="body" idx="19"/>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33240916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3009834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Process w/ Numbers">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C301672D-A913-28B3-54B9-412815887DEE}"/>
              </a:ext>
            </a:extLst>
          </p:cNvPr>
          <p:cNvSpPr>
            <a:spLocks noGrp="1"/>
          </p:cNvSpPr>
          <p:nvPr>
            <p:ph type="body" idx="10" hasCustomPrompt="1"/>
          </p:nvPr>
        </p:nvSpPr>
        <p:spPr>
          <a:xfrm>
            <a:off x="12193587" y="3052483"/>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01101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3" name="Straight Connector 22">
            <a:extLst>
              <a:ext uri="{FF2B5EF4-FFF2-40B4-BE49-F238E27FC236}">
                <a16:creationId xmlns:a16="http://schemas.microsoft.com/office/drawing/2014/main" id="{388D73C5-C468-DDEF-4347-1AEDAD700A74}"/>
              </a:ext>
            </a:extLst>
          </p:cNvPr>
          <p:cNvCxnSpPr>
            <a:cxnSpLocks/>
          </p:cNvCxnSpPr>
          <p:nvPr userDrawn="1"/>
        </p:nvCxnSpPr>
        <p:spPr>
          <a:xfrm>
            <a:off x="8080595" y="2375919"/>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2">
            <a:extLst>
              <a:ext uri="{FF2B5EF4-FFF2-40B4-BE49-F238E27FC236}">
                <a16:creationId xmlns:a16="http://schemas.microsoft.com/office/drawing/2014/main" id="{8B25E7DC-FF0E-5F5C-CA05-11FE7B61636B}"/>
              </a:ext>
            </a:extLst>
          </p:cNvPr>
          <p:cNvSpPr>
            <a:spLocks noGrp="1"/>
          </p:cNvSpPr>
          <p:nvPr>
            <p:ph type="body" idx="11" hasCustomPrompt="1"/>
          </p:nvPr>
        </p:nvSpPr>
        <p:spPr>
          <a:xfrm>
            <a:off x="16388496" y="3052483"/>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3" name="Text Placeholder 2">
            <a:extLst>
              <a:ext uri="{FF2B5EF4-FFF2-40B4-BE49-F238E27FC236}">
                <a16:creationId xmlns:a16="http://schemas.microsoft.com/office/drawing/2014/main" id="{2B141A20-6440-A2F4-895B-9C238063EE1B}"/>
              </a:ext>
            </a:extLst>
          </p:cNvPr>
          <p:cNvSpPr>
            <a:spLocks noGrp="1"/>
          </p:cNvSpPr>
          <p:nvPr>
            <p:ph type="body" idx="12" hasCustomPrompt="1"/>
          </p:nvPr>
        </p:nvSpPr>
        <p:spPr>
          <a:xfrm>
            <a:off x="8080596" y="3052483"/>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4" name="Text Placeholder 2">
            <a:extLst>
              <a:ext uri="{FF2B5EF4-FFF2-40B4-BE49-F238E27FC236}">
                <a16:creationId xmlns:a16="http://schemas.microsoft.com/office/drawing/2014/main" id="{83C4C858-E89A-F2B3-10C0-753492FD095F}"/>
              </a:ext>
            </a:extLst>
          </p:cNvPr>
          <p:cNvSpPr>
            <a:spLocks noGrp="1"/>
          </p:cNvSpPr>
          <p:nvPr>
            <p:ph type="body" idx="13" hasCustomPrompt="1"/>
          </p:nvPr>
        </p:nvSpPr>
        <p:spPr>
          <a:xfrm>
            <a:off x="12193587" y="479198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5" name="Text Placeholder 2">
            <a:extLst>
              <a:ext uri="{FF2B5EF4-FFF2-40B4-BE49-F238E27FC236}">
                <a16:creationId xmlns:a16="http://schemas.microsoft.com/office/drawing/2014/main" id="{4CF33B29-FDE9-0AB1-8666-DD13B6FB7EEA}"/>
              </a:ext>
            </a:extLst>
          </p:cNvPr>
          <p:cNvSpPr>
            <a:spLocks noGrp="1"/>
          </p:cNvSpPr>
          <p:nvPr>
            <p:ph type="body" idx="14" hasCustomPrompt="1"/>
          </p:nvPr>
        </p:nvSpPr>
        <p:spPr>
          <a:xfrm>
            <a:off x="16388496" y="479198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6" name="Text Placeholder 2">
            <a:extLst>
              <a:ext uri="{FF2B5EF4-FFF2-40B4-BE49-F238E27FC236}">
                <a16:creationId xmlns:a16="http://schemas.microsoft.com/office/drawing/2014/main" id="{E97A9641-B89A-F86C-B428-13DB0E944E6A}"/>
              </a:ext>
            </a:extLst>
          </p:cNvPr>
          <p:cNvSpPr>
            <a:spLocks noGrp="1"/>
          </p:cNvSpPr>
          <p:nvPr>
            <p:ph type="body" idx="15" hasCustomPrompt="1"/>
          </p:nvPr>
        </p:nvSpPr>
        <p:spPr>
          <a:xfrm>
            <a:off x="8080596" y="479198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7" name="Text Placeholder 2">
            <a:extLst>
              <a:ext uri="{FF2B5EF4-FFF2-40B4-BE49-F238E27FC236}">
                <a16:creationId xmlns:a16="http://schemas.microsoft.com/office/drawing/2014/main" id="{ACF378A2-BF4B-E66A-3CB7-305BCC7C2B63}"/>
              </a:ext>
            </a:extLst>
          </p:cNvPr>
          <p:cNvSpPr>
            <a:spLocks noGrp="1"/>
          </p:cNvSpPr>
          <p:nvPr>
            <p:ph type="body" idx="16" hasCustomPrompt="1"/>
          </p:nvPr>
        </p:nvSpPr>
        <p:spPr>
          <a:xfrm>
            <a:off x="12193587" y="6531495"/>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8" name="Text Placeholder 2">
            <a:extLst>
              <a:ext uri="{FF2B5EF4-FFF2-40B4-BE49-F238E27FC236}">
                <a16:creationId xmlns:a16="http://schemas.microsoft.com/office/drawing/2014/main" id="{B06FCF7B-EBAF-1745-D3BB-A584ABC90759}"/>
              </a:ext>
            </a:extLst>
          </p:cNvPr>
          <p:cNvSpPr>
            <a:spLocks noGrp="1"/>
          </p:cNvSpPr>
          <p:nvPr>
            <p:ph type="body" idx="17" hasCustomPrompt="1"/>
          </p:nvPr>
        </p:nvSpPr>
        <p:spPr>
          <a:xfrm>
            <a:off x="16388496" y="6531495"/>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9" name="Text Placeholder 2">
            <a:extLst>
              <a:ext uri="{FF2B5EF4-FFF2-40B4-BE49-F238E27FC236}">
                <a16:creationId xmlns:a16="http://schemas.microsoft.com/office/drawing/2014/main" id="{1C869F02-A8FD-E20C-A207-3D94853F35CD}"/>
              </a:ext>
            </a:extLst>
          </p:cNvPr>
          <p:cNvSpPr>
            <a:spLocks noGrp="1"/>
          </p:cNvSpPr>
          <p:nvPr>
            <p:ph type="body" idx="18" hasCustomPrompt="1"/>
          </p:nvPr>
        </p:nvSpPr>
        <p:spPr>
          <a:xfrm>
            <a:off x="8080596" y="6531495"/>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0" name="Text Placeholder 2">
            <a:extLst>
              <a:ext uri="{FF2B5EF4-FFF2-40B4-BE49-F238E27FC236}">
                <a16:creationId xmlns:a16="http://schemas.microsoft.com/office/drawing/2014/main" id="{0E5DF5DB-EB53-3700-81A5-BEEF7B067458}"/>
              </a:ext>
            </a:extLst>
          </p:cNvPr>
          <p:cNvSpPr>
            <a:spLocks noGrp="1"/>
          </p:cNvSpPr>
          <p:nvPr>
            <p:ph type="body" idx="19" hasCustomPrompt="1"/>
          </p:nvPr>
        </p:nvSpPr>
        <p:spPr>
          <a:xfrm>
            <a:off x="12193587" y="8271001"/>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1" name="Text Placeholder 2">
            <a:extLst>
              <a:ext uri="{FF2B5EF4-FFF2-40B4-BE49-F238E27FC236}">
                <a16:creationId xmlns:a16="http://schemas.microsoft.com/office/drawing/2014/main" id="{EA786239-B16B-5D81-98F7-14A12E137924}"/>
              </a:ext>
            </a:extLst>
          </p:cNvPr>
          <p:cNvSpPr>
            <a:spLocks noGrp="1"/>
          </p:cNvSpPr>
          <p:nvPr>
            <p:ph type="body" idx="20" hasCustomPrompt="1"/>
          </p:nvPr>
        </p:nvSpPr>
        <p:spPr>
          <a:xfrm>
            <a:off x="16388496" y="8271001"/>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2" name="Text Placeholder 2">
            <a:extLst>
              <a:ext uri="{FF2B5EF4-FFF2-40B4-BE49-F238E27FC236}">
                <a16:creationId xmlns:a16="http://schemas.microsoft.com/office/drawing/2014/main" id="{729A0329-4428-1B44-9629-9179079C1709}"/>
              </a:ext>
            </a:extLst>
          </p:cNvPr>
          <p:cNvSpPr>
            <a:spLocks noGrp="1"/>
          </p:cNvSpPr>
          <p:nvPr>
            <p:ph type="body" idx="21" hasCustomPrompt="1"/>
          </p:nvPr>
        </p:nvSpPr>
        <p:spPr>
          <a:xfrm>
            <a:off x="8080596" y="8271001"/>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3" name="Text Placeholder 2">
            <a:extLst>
              <a:ext uri="{FF2B5EF4-FFF2-40B4-BE49-F238E27FC236}">
                <a16:creationId xmlns:a16="http://schemas.microsoft.com/office/drawing/2014/main" id="{F2AC330F-D2AA-E76E-F5DE-E41C2368467F}"/>
              </a:ext>
            </a:extLst>
          </p:cNvPr>
          <p:cNvSpPr>
            <a:spLocks noGrp="1"/>
          </p:cNvSpPr>
          <p:nvPr>
            <p:ph type="body" idx="22" hasCustomPrompt="1"/>
          </p:nvPr>
        </p:nvSpPr>
        <p:spPr>
          <a:xfrm>
            <a:off x="12193587" y="1000852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4" name="Text Placeholder 2">
            <a:extLst>
              <a:ext uri="{FF2B5EF4-FFF2-40B4-BE49-F238E27FC236}">
                <a16:creationId xmlns:a16="http://schemas.microsoft.com/office/drawing/2014/main" id="{02B5C054-6767-3469-57E8-374C12A3C05D}"/>
              </a:ext>
            </a:extLst>
          </p:cNvPr>
          <p:cNvSpPr>
            <a:spLocks noGrp="1"/>
          </p:cNvSpPr>
          <p:nvPr>
            <p:ph type="body" idx="23" hasCustomPrompt="1"/>
          </p:nvPr>
        </p:nvSpPr>
        <p:spPr>
          <a:xfrm>
            <a:off x="16388496" y="1000852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5" name="Text Placeholder 2">
            <a:extLst>
              <a:ext uri="{FF2B5EF4-FFF2-40B4-BE49-F238E27FC236}">
                <a16:creationId xmlns:a16="http://schemas.microsoft.com/office/drawing/2014/main" id="{36A4D977-C4B8-BF1F-C117-8E93A21CDCF6}"/>
              </a:ext>
            </a:extLst>
          </p:cNvPr>
          <p:cNvSpPr>
            <a:spLocks noGrp="1"/>
          </p:cNvSpPr>
          <p:nvPr>
            <p:ph type="body" idx="24" hasCustomPrompt="1"/>
          </p:nvPr>
        </p:nvSpPr>
        <p:spPr>
          <a:xfrm>
            <a:off x="8080596" y="1000852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Tree>
    <p:extLst>
      <p:ext uri="{BB962C8B-B14F-4D97-AF65-F5344CB8AC3E}">
        <p14:creationId xmlns:p14="http://schemas.microsoft.com/office/powerpoint/2010/main" val="18185706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1"/>
            <a:ext cx="23384702" cy="262284"/>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386963"/>
            <a:ext cx="1757727" cy="7296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a:t>
            </a:r>
          </a:p>
        </p:txBody>
      </p:sp>
      <p:sp>
        <p:nvSpPr>
          <p:cNvPr id="5" name="Text Placeholder 4"/>
          <p:cNvSpPr>
            <a:spLocks noGrp="1"/>
          </p:cNvSpPr>
          <p:nvPr>
            <p:ph type="body" sz="quarter" idx="3" hasCustomPrompt="1"/>
          </p:nvPr>
        </p:nvSpPr>
        <p:spPr>
          <a:xfrm>
            <a:off x="8078251" y="8010478"/>
            <a:ext cx="1757727" cy="705425"/>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Ipsum</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386963"/>
            <a:ext cx="13555690" cy="2764845"/>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sp>
        <p:nvSpPr>
          <p:cNvPr id="13" name="Text Placeholder 11">
            <a:extLst>
              <a:ext uri="{FF2B5EF4-FFF2-40B4-BE49-F238E27FC236}">
                <a16:creationId xmlns:a16="http://schemas.microsoft.com/office/drawing/2014/main" id="{BF431AFB-1469-6CD0-40EE-1573449A9CE3}"/>
              </a:ext>
            </a:extLst>
          </p:cNvPr>
          <p:cNvSpPr>
            <a:spLocks noGrp="1"/>
          </p:cNvSpPr>
          <p:nvPr>
            <p:ph type="body" sz="quarter" idx="13" hasCustomPrompt="1"/>
          </p:nvPr>
        </p:nvSpPr>
        <p:spPr>
          <a:xfrm>
            <a:off x="10330249" y="8057621"/>
            <a:ext cx="13555690" cy="3794421"/>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6814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Hero Copy + List">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5470635" y="886556"/>
            <a:ext cx="18411340" cy="3961587"/>
          </a:xfrm>
        </p:spPr>
        <p:txBody>
          <a:bodyPr lIns="0" tIns="0" rIns="0" bIns="0" anchor="t" anchorCtr="0">
            <a:noAutofit/>
          </a:bodyPr>
          <a:lstStyle>
            <a:lvl1pPr marL="0" indent="0">
              <a:lnSpc>
                <a:spcPct val="110000"/>
              </a:lnSpc>
              <a:buNone/>
              <a:defRPr sz="5500" b="0" i="0" spc="50" baseline="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Text Placeholder 2">
            <a:extLst>
              <a:ext uri="{FF2B5EF4-FFF2-40B4-BE49-F238E27FC236}">
                <a16:creationId xmlns:a16="http://schemas.microsoft.com/office/drawing/2014/main" id="{9FA9526C-1E7B-889B-81D3-2308EF8D33BA}"/>
              </a:ext>
            </a:extLst>
          </p:cNvPr>
          <p:cNvSpPr>
            <a:spLocks noGrp="1"/>
          </p:cNvSpPr>
          <p:nvPr>
            <p:ph type="body" idx="10"/>
          </p:nvPr>
        </p:nvSpPr>
        <p:spPr>
          <a:xfrm>
            <a:off x="8080596" y="6777193"/>
            <a:ext cx="16294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a:t>
            </a:r>
          </a:p>
        </p:txBody>
      </p:sp>
      <p:cxnSp>
        <p:nvCxnSpPr>
          <p:cNvPr id="6" name="Straight Connector 5">
            <a:extLst>
              <a:ext uri="{FF2B5EF4-FFF2-40B4-BE49-F238E27FC236}">
                <a16:creationId xmlns:a16="http://schemas.microsoft.com/office/drawing/2014/main" id="{F4DA3CE7-B765-61B3-C088-0F1DA74F3D42}"/>
              </a:ext>
            </a:extLst>
          </p:cNvPr>
          <p:cNvCxnSpPr>
            <a:cxnSpLocks/>
          </p:cNvCxnSpPr>
          <p:nvPr userDrawn="1"/>
        </p:nvCxnSpPr>
        <p:spPr>
          <a:xfrm>
            <a:off x="8080595" y="605021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D423B5B-CF63-1DDB-4A7D-B9361B88A281}"/>
              </a:ext>
            </a:extLst>
          </p:cNvPr>
          <p:cNvSpPr>
            <a:spLocks noGrp="1"/>
          </p:cNvSpPr>
          <p:nvPr>
            <p:ph type="body" idx="11"/>
          </p:nvPr>
        </p:nvSpPr>
        <p:spPr>
          <a:xfrm>
            <a:off x="10390380" y="6777192"/>
            <a:ext cx="6405644"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
        <p:nvSpPr>
          <p:cNvPr id="8" name="Text Placeholder 2">
            <a:extLst>
              <a:ext uri="{FF2B5EF4-FFF2-40B4-BE49-F238E27FC236}">
                <a16:creationId xmlns:a16="http://schemas.microsoft.com/office/drawing/2014/main" id="{BC9CBCCE-0AD3-B1F8-BEAA-29A0B5048C79}"/>
              </a:ext>
            </a:extLst>
          </p:cNvPr>
          <p:cNvSpPr>
            <a:spLocks noGrp="1"/>
          </p:cNvSpPr>
          <p:nvPr>
            <p:ph type="body" idx="12"/>
          </p:nvPr>
        </p:nvSpPr>
        <p:spPr>
          <a:xfrm>
            <a:off x="17523915" y="6777192"/>
            <a:ext cx="6358058"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Tree>
    <p:extLst>
      <p:ext uri="{BB962C8B-B14F-4D97-AF65-F5344CB8AC3E}">
        <p14:creationId xmlns:p14="http://schemas.microsoft.com/office/powerpoint/2010/main" val="31759050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6 blocks">
    <p:spTree>
      <p:nvGrpSpPr>
        <p:cNvPr id="1" name=""/>
        <p:cNvGrpSpPr/>
        <p:nvPr/>
      </p:nvGrpSpPr>
      <p:grpSpPr>
        <a:xfrm>
          <a:off x="0" y="0"/>
          <a:ext cx="0" cy="0"/>
          <a:chOff x="0" y="0"/>
          <a:chExt cx="0" cy="0"/>
        </a:xfrm>
      </p:grpSpPr>
      <p:sp>
        <p:nvSpPr>
          <p:cNvPr id="25" name="Text Placeholder 2">
            <a:extLst>
              <a:ext uri="{FF2B5EF4-FFF2-40B4-BE49-F238E27FC236}">
                <a16:creationId xmlns:a16="http://schemas.microsoft.com/office/drawing/2014/main" id="{C9D0715C-2114-F5A0-C8BB-3545B1EA2DF9}"/>
              </a:ext>
            </a:extLst>
          </p:cNvPr>
          <p:cNvSpPr>
            <a:spLocks noGrp="1"/>
          </p:cNvSpPr>
          <p:nvPr>
            <p:ph type="body" idx="22" hasCustomPrompt="1"/>
          </p:nvPr>
        </p:nvSpPr>
        <p:spPr>
          <a:xfrm>
            <a:off x="15071834" y="430950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F2413AE6-2EB0-4540-608C-433E536B587F}"/>
              </a:ext>
            </a:extLst>
          </p:cNvPr>
          <p:cNvCxnSpPr>
            <a:cxnSpLocks/>
          </p:cNvCxnSpPr>
          <p:nvPr userDrawn="1"/>
        </p:nvCxnSpPr>
        <p:spPr>
          <a:xfrm>
            <a:off x="8080595" y="338485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FB715887-D10C-AF14-83D9-3315234278FE}"/>
              </a:ext>
            </a:extLst>
          </p:cNvPr>
          <p:cNvSpPr>
            <a:spLocks noGrp="1"/>
          </p:cNvSpPr>
          <p:nvPr>
            <p:ph type="body" idx="19" hasCustomPrompt="1"/>
          </p:nvPr>
        </p:nvSpPr>
        <p:spPr>
          <a:xfrm>
            <a:off x="8080595" y="424092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6" name="Text Placeholder 2">
            <a:extLst>
              <a:ext uri="{FF2B5EF4-FFF2-40B4-BE49-F238E27FC236}">
                <a16:creationId xmlns:a16="http://schemas.microsoft.com/office/drawing/2014/main" id="{8A7B417B-CCB9-5E37-6D05-9C15329EA5B2}"/>
              </a:ext>
            </a:extLst>
          </p:cNvPr>
          <p:cNvSpPr>
            <a:spLocks noGrp="1"/>
          </p:cNvSpPr>
          <p:nvPr>
            <p:ph type="body" idx="23" hasCustomPrompt="1"/>
          </p:nvPr>
        </p:nvSpPr>
        <p:spPr>
          <a:xfrm>
            <a:off x="12193587" y="430950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Tree>
    <p:extLst>
      <p:ext uri="{BB962C8B-B14F-4D97-AF65-F5344CB8AC3E}">
        <p14:creationId xmlns:p14="http://schemas.microsoft.com/office/powerpoint/2010/main" val="10961014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5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cxnSp>
        <p:nvCxnSpPr>
          <p:cNvPr id="4" name="Straight Connector 3">
            <a:extLst>
              <a:ext uri="{FF2B5EF4-FFF2-40B4-BE49-F238E27FC236}">
                <a16:creationId xmlns:a16="http://schemas.microsoft.com/office/drawing/2014/main" id="{DA22A804-B313-C48F-E0D4-47CCE00C92E3}"/>
              </a:ext>
            </a:extLst>
          </p:cNvPr>
          <p:cNvCxnSpPr>
            <a:cxnSpLocks/>
          </p:cNvCxnSpPr>
          <p:nvPr userDrawn="1"/>
        </p:nvCxnSpPr>
        <p:spPr>
          <a:xfrm>
            <a:off x="8080595" y="467762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86298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cxnSp>
        <p:nvCxnSpPr>
          <p:cNvPr id="5" name="Straight Connector 4">
            <a:extLst>
              <a:ext uri="{FF2B5EF4-FFF2-40B4-BE49-F238E27FC236}">
                <a16:creationId xmlns:a16="http://schemas.microsoft.com/office/drawing/2014/main" id="{9FAB02B9-D18F-BB8A-49DD-6859C7304525}"/>
              </a:ext>
            </a:extLst>
          </p:cNvPr>
          <p:cNvCxnSpPr>
            <a:cxnSpLocks/>
          </p:cNvCxnSpPr>
          <p:nvPr userDrawn="1"/>
        </p:nvCxnSpPr>
        <p:spPr>
          <a:xfrm>
            <a:off x="8080595" y="6001927"/>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9DA4EFF9-1E23-E0FA-3BEB-4EEE7131BD19}"/>
              </a:ext>
            </a:extLst>
          </p:cNvPr>
          <p:cNvSpPr>
            <a:spLocks noGrp="1"/>
          </p:cNvSpPr>
          <p:nvPr>
            <p:ph type="body" idx="38" hasCustomPrompt="1"/>
          </p:nvPr>
        </p:nvSpPr>
        <p:spPr>
          <a:xfrm>
            <a:off x="12193587" y="8465561"/>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8" name="Text Placeholder 2">
            <a:extLst>
              <a:ext uri="{FF2B5EF4-FFF2-40B4-BE49-F238E27FC236}">
                <a16:creationId xmlns:a16="http://schemas.microsoft.com/office/drawing/2014/main" id="{0B225F0D-840A-6094-1F43-15CD1861B928}"/>
              </a:ext>
            </a:extLst>
          </p:cNvPr>
          <p:cNvSpPr>
            <a:spLocks noGrp="1"/>
          </p:cNvSpPr>
          <p:nvPr>
            <p:ph type="body" idx="39" hasCustomPrompt="1"/>
          </p:nvPr>
        </p:nvSpPr>
        <p:spPr>
          <a:xfrm>
            <a:off x="12193587" y="984688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9" name="Text Placeholder 2">
            <a:extLst>
              <a:ext uri="{FF2B5EF4-FFF2-40B4-BE49-F238E27FC236}">
                <a16:creationId xmlns:a16="http://schemas.microsoft.com/office/drawing/2014/main" id="{269E2BEC-F10D-E60F-C27B-BA74DBDC65CA}"/>
              </a:ext>
            </a:extLst>
          </p:cNvPr>
          <p:cNvSpPr>
            <a:spLocks noGrp="1"/>
          </p:cNvSpPr>
          <p:nvPr>
            <p:ph type="body" idx="40" hasCustomPrompt="1"/>
          </p:nvPr>
        </p:nvSpPr>
        <p:spPr>
          <a:xfrm>
            <a:off x="12193587" y="1124477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0" name="Text Placeholder 2">
            <a:extLst>
              <a:ext uri="{FF2B5EF4-FFF2-40B4-BE49-F238E27FC236}">
                <a16:creationId xmlns:a16="http://schemas.microsoft.com/office/drawing/2014/main" id="{8274247F-7C1F-40D2-929F-6A744856086E}"/>
              </a:ext>
            </a:extLst>
          </p:cNvPr>
          <p:cNvSpPr>
            <a:spLocks noGrp="1"/>
          </p:cNvSpPr>
          <p:nvPr>
            <p:ph type="body" idx="41" hasCustomPrompt="1"/>
          </p:nvPr>
        </p:nvSpPr>
        <p:spPr>
          <a:xfrm>
            <a:off x="12193587" y="7084234"/>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1" name="Text Placeholder 2">
            <a:extLst>
              <a:ext uri="{FF2B5EF4-FFF2-40B4-BE49-F238E27FC236}">
                <a16:creationId xmlns:a16="http://schemas.microsoft.com/office/drawing/2014/main" id="{1C8D6B07-4644-BE41-C762-1F823C36A8E4}"/>
              </a:ext>
            </a:extLst>
          </p:cNvPr>
          <p:cNvSpPr>
            <a:spLocks noGrp="1"/>
          </p:cNvSpPr>
          <p:nvPr>
            <p:ph type="body" idx="42" hasCustomPrompt="1"/>
          </p:nvPr>
        </p:nvSpPr>
        <p:spPr>
          <a:xfrm>
            <a:off x="15071834" y="8468372"/>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646660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 Hero Cop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91635636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6 Blocks">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A8435E99-11A9-A495-E997-9817DB8D5156}"/>
              </a:ext>
            </a:extLst>
          </p:cNvPr>
          <p:cNvSpPr>
            <a:spLocks noGrp="1"/>
          </p:cNvSpPr>
          <p:nvPr>
            <p:ph type="pic" sz="quarter" idx="32"/>
          </p:nvPr>
        </p:nvSpPr>
        <p:spPr>
          <a:xfrm>
            <a:off x="15788191" y="4187825"/>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896E5A74-43D3-53DC-4F5E-CD0956A6526E}"/>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5" name="Picture Placeholder 11">
            <a:extLst>
              <a:ext uri="{FF2B5EF4-FFF2-40B4-BE49-F238E27FC236}">
                <a16:creationId xmlns:a16="http://schemas.microsoft.com/office/drawing/2014/main" id="{F65B8178-B4A9-3202-5835-9CFE1D486995}"/>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6" name="Picture Placeholder 11">
            <a:extLst>
              <a:ext uri="{FF2B5EF4-FFF2-40B4-BE49-F238E27FC236}">
                <a16:creationId xmlns:a16="http://schemas.microsoft.com/office/drawing/2014/main" id="{C0AD61B0-6581-4347-8F63-787307B5822E}"/>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7" name="Picture Placeholder 11">
            <a:extLst>
              <a:ext uri="{FF2B5EF4-FFF2-40B4-BE49-F238E27FC236}">
                <a16:creationId xmlns:a16="http://schemas.microsoft.com/office/drawing/2014/main" id="{BFE77DAA-90C6-2484-61A1-7EAD19A0EB50}"/>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93CDFABD-6CB3-E23D-05A9-654BB81BAF6F}"/>
              </a:ext>
            </a:extLst>
          </p:cNvPr>
          <p:cNvSpPr>
            <a:spLocks noGrp="1"/>
          </p:cNvSpPr>
          <p:nvPr>
            <p:ph type="pic" sz="quarter" idx="31"/>
          </p:nvPr>
        </p:nvSpPr>
        <p:spPr>
          <a:xfrm>
            <a:off x="8080375" y="4187825"/>
            <a:ext cx="1143000" cy="1143000"/>
          </a:xfrm>
        </p:spPr>
        <p:txBody>
          <a:bodyPr>
            <a:normAutofit/>
          </a:bodyPr>
          <a:lstStyle>
            <a:lvl1pPr marL="0" indent="0">
              <a:buNone/>
              <a:defRPr sz="1000"/>
            </a:lvl1pPr>
          </a:lstStyle>
          <a:p>
            <a:endParaRPr lang="en-US"/>
          </a:p>
        </p:txBody>
      </p:sp>
      <p:sp>
        <p:nvSpPr>
          <p:cNvPr id="24" name="Text Placeholder 2">
            <a:extLst>
              <a:ext uri="{FF2B5EF4-FFF2-40B4-BE49-F238E27FC236}">
                <a16:creationId xmlns:a16="http://schemas.microsoft.com/office/drawing/2014/main" id="{A6621E8E-E8F3-ABDE-786C-CBA53BD1F91F}"/>
              </a:ext>
            </a:extLst>
          </p:cNvPr>
          <p:cNvSpPr>
            <a:spLocks noGrp="1"/>
          </p:cNvSpPr>
          <p:nvPr>
            <p:ph type="body" idx="19" hasCustomPrompt="1"/>
          </p:nvPr>
        </p:nvSpPr>
        <p:spPr>
          <a:xfrm>
            <a:off x="9572194"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5" name="Straight Connector 4">
            <a:extLst>
              <a:ext uri="{FF2B5EF4-FFF2-40B4-BE49-F238E27FC236}">
                <a16:creationId xmlns:a16="http://schemas.microsoft.com/office/drawing/2014/main" id="{BB86DF70-FA4C-CDE4-4110-4B79739EDE13}"/>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28E0114-4223-ED14-83C0-CFC176BAE391}"/>
              </a:ext>
            </a:extLst>
          </p:cNvPr>
          <p:cNvSpPr>
            <a:spLocks noGrp="1"/>
          </p:cNvSpPr>
          <p:nvPr>
            <p:ph type="body" idx="20" hasCustomPrompt="1"/>
          </p:nvPr>
        </p:nvSpPr>
        <p:spPr>
          <a:xfrm>
            <a:off x="9572193"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0" name="Text Placeholder 2">
            <a:extLst>
              <a:ext uri="{FF2B5EF4-FFF2-40B4-BE49-F238E27FC236}">
                <a16:creationId xmlns:a16="http://schemas.microsoft.com/office/drawing/2014/main" id="{6EC1B4B9-1D02-4AF5-B7FF-ACE2F11A5154}"/>
              </a:ext>
            </a:extLst>
          </p:cNvPr>
          <p:cNvSpPr>
            <a:spLocks noGrp="1"/>
          </p:cNvSpPr>
          <p:nvPr>
            <p:ph type="body" idx="25" hasCustomPrompt="1"/>
          </p:nvPr>
        </p:nvSpPr>
        <p:spPr>
          <a:xfrm>
            <a:off x="17279793"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3" name="Text Placeholder 2">
            <a:extLst>
              <a:ext uri="{FF2B5EF4-FFF2-40B4-BE49-F238E27FC236}">
                <a16:creationId xmlns:a16="http://schemas.microsoft.com/office/drawing/2014/main" id="{154AEC07-E542-6939-E8FD-4507F9A0E4B0}"/>
              </a:ext>
            </a:extLst>
          </p:cNvPr>
          <p:cNvSpPr>
            <a:spLocks noGrp="1"/>
          </p:cNvSpPr>
          <p:nvPr>
            <p:ph type="body" idx="28" hasCustomPrompt="1"/>
          </p:nvPr>
        </p:nvSpPr>
        <p:spPr>
          <a:xfrm>
            <a:off x="17279792"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36072211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4 Blocks">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F6EBF83C-18A6-E687-A7DB-9A02551B2CA5}"/>
              </a:ext>
            </a:extLst>
          </p:cNvPr>
          <p:cNvCxnSpPr>
            <a:cxnSpLocks/>
          </p:cNvCxnSpPr>
          <p:nvPr userDrawn="1"/>
        </p:nvCxnSpPr>
        <p:spPr>
          <a:xfrm>
            <a:off x="523863" y="616670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1">
            <a:extLst>
              <a:ext uri="{FF2B5EF4-FFF2-40B4-BE49-F238E27FC236}">
                <a16:creationId xmlns:a16="http://schemas.microsoft.com/office/drawing/2014/main" id="{089F6F1B-4CFD-FBBB-FC2C-10EFE6BE7346}"/>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BADDE835-28E6-AB6A-1461-4C381BBA3CF6}"/>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3" name="Picture Placeholder 11">
            <a:extLst>
              <a:ext uri="{FF2B5EF4-FFF2-40B4-BE49-F238E27FC236}">
                <a16:creationId xmlns:a16="http://schemas.microsoft.com/office/drawing/2014/main" id="{A597C71D-F9E0-02B4-7A49-E6023E996490}"/>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A531D6F0-DF2E-3DDD-139A-CFA8EE68295D}"/>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200755008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3 Blocks">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2ED8961D-6037-8FC5-3D43-701E97B20337}"/>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9" name="Picture Placeholder 11">
            <a:extLst>
              <a:ext uri="{FF2B5EF4-FFF2-40B4-BE49-F238E27FC236}">
                <a16:creationId xmlns:a16="http://schemas.microsoft.com/office/drawing/2014/main" id="{2570CC58-E60C-7EEC-0453-4A404334E36D}"/>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
        <p:nvSpPr>
          <p:cNvPr id="11" name="Picture Placeholder 11">
            <a:extLst>
              <a:ext uri="{FF2B5EF4-FFF2-40B4-BE49-F238E27FC236}">
                <a16:creationId xmlns:a16="http://schemas.microsoft.com/office/drawing/2014/main" id="{ED4FCC67-ED24-F96F-7776-0C837FED6806}"/>
              </a:ext>
            </a:extLst>
          </p:cNvPr>
          <p:cNvSpPr>
            <a:spLocks noGrp="1"/>
          </p:cNvSpPr>
          <p:nvPr>
            <p:ph type="pic" sz="quarter" idx="36"/>
          </p:nvPr>
        </p:nvSpPr>
        <p:spPr>
          <a:xfrm>
            <a:off x="10741816" y="4188288"/>
            <a:ext cx="1143000" cy="1143000"/>
          </a:xfrm>
        </p:spPr>
        <p:txBody>
          <a:bodyPr>
            <a:normAutofit/>
          </a:bodyPr>
          <a:lstStyle>
            <a:lvl1pPr marL="0" indent="0">
              <a:buNone/>
              <a:defRPr sz="1000"/>
            </a:lvl1pPr>
          </a:lstStyle>
          <a:p>
            <a:endParaRPr lang="en-US"/>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8" name="Straight Connector 17">
            <a:extLst>
              <a:ext uri="{FF2B5EF4-FFF2-40B4-BE49-F238E27FC236}">
                <a16:creationId xmlns:a16="http://schemas.microsoft.com/office/drawing/2014/main" id="{8EA08847-EE14-FE2C-AE94-4CB86523A6C1}"/>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2FDF896-AD11-0C43-7B69-AE87BC300FEE}"/>
              </a:ext>
            </a:extLst>
          </p:cNvPr>
          <p:cNvSpPr>
            <a:spLocks noGrp="1"/>
          </p:cNvSpPr>
          <p:nvPr>
            <p:ph type="body" idx="19" hasCustomPrompt="1"/>
          </p:nvPr>
        </p:nvSpPr>
        <p:spPr>
          <a:xfrm>
            <a:off x="12239180" y="4534571"/>
            <a:ext cx="11177410"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6" name="Text Placeholder 2">
            <a:extLst>
              <a:ext uri="{FF2B5EF4-FFF2-40B4-BE49-F238E27FC236}">
                <a16:creationId xmlns:a16="http://schemas.microsoft.com/office/drawing/2014/main" id="{4653D9A7-0185-80E8-8FEB-428EE3BC65C8}"/>
              </a:ext>
            </a:extLst>
          </p:cNvPr>
          <p:cNvSpPr>
            <a:spLocks noGrp="1"/>
          </p:cNvSpPr>
          <p:nvPr>
            <p:ph type="body" idx="20" hasCustomPrompt="1"/>
          </p:nvPr>
        </p:nvSpPr>
        <p:spPr>
          <a:xfrm>
            <a:off x="12239179" y="5146307"/>
            <a:ext cx="11177412"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6242364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7BEE7CDF-99D3-B12E-97C4-F8AD03AB839C}"/>
              </a:ext>
            </a:extLst>
          </p:cNvPr>
          <p:cNvCxnSpPr>
            <a:cxnSpLocks/>
          </p:cNvCxnSpPr>
          <p:nvPr userDrawn="1"/>
        </p:nvCxnSpPr>
        <p:spPr>
          <a:xfrm>
            <a:off x="523863" y="6181457"/>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11">
            <a:extLst>
              <a:ext uri="{FF2B5EF4-FFF2-40B4-BE49-F238E27FC236}">
                <a16:creationId xmlns:a16="http://schemas.microsoft.com/office/drawing/2014/main" id="{22D71487-5569-4BEE-B686-B7B5EC3284ED}"/>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6" name="Picture Placeholder 11">
            <a:extLst>
              <a:ext uri="{FF2B5EF4-FFF2-40B4-BE49-F238E27FC236}">
                <a16:creationId xmlns:a16="http://schemas.microsoft.com/office/drawing/2014/main" id="{165126CC-48C6-3CCA-A91C-76915A054267}"/>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24818768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ist 01 – 6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8" name="Text Placeholder 2">
            <a:extLst>
              <a:ext uri="{FF2B5EF4-FFF2-40B4-BE49-F238E27FC236}">
                <a16:creationId xmlns:a16="http://schemas.microsoft.com/office/drawing/2014/main" id="{8D89A666-7E00-6875-7D98-51DB38467B42}"/>
              </a:ext>
            </a:extLst>
          </p:cNvPr>
          <p:cNvSpPr>
            <a:spLocks noGrp="1"/>
          </p:cNvSpPr>
          <p:nvPr>
            <p:ph type="body" idx="13" hasCustomPrompt="1"/>
          </p:nvPr>
        </p:nvSpPr>
        <p:spPr>
          <a:xfrm>
            <a:off x="8078251"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9" name="Text Placeholder 2">
            <a:extLst>
              <a:ext uri="{FF2B5EF4-FFF2-40B4-BE49-F238E27FC236}">
                <a16:creationId xmlns:a16="http://schemas.microsoft.com/office/drawing/2014/main" id="{179FDFB0-B560-15EB-BE0F-6B62A19CE7F6}"/>
              </a:ext>
            </a:extLst>
          </p:cNvPr>
          <p:cNvSpPr>
            <a:spLocks noGrp="1"/>
          </p:cNvSpPr>
          <p:nvPr>
            <p:ph type="body" idx="14" hasCustomPrompt="1"/>
          </p:nvPr>
        </p:nvSpPr>
        <p:spPr>
          <a:xfrm>
            <a:off x="8078251"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4" name="Text Placeholder 2">
            <a:extLst>
              <a:ext uri="{FF2B5EF4-FFF2-40B4-BE49-F238E27FC236}">
                <a16:creationId xmlns:a16="http://schemas.microsoft.com/office/drawing/2014/main" id="{0849992E-2498-1032-5C23-1EDC76B44E02}"/>
              </a:ext>
            </a:extLst>
          </p:cNvPr>
          <p:cNvSpPr>
            <a:spLocks noGrp="1"/>
          </p:cNvSpPr>
          <p:nvPr>
            <p:ph type="body" idx="19" hasCustomPrompt="1"/>
          </p:nvPr>
        </p:nvSpPr>
        <p:spPr>
          <a:xfrm>
            <a:off x="16605504"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5" name="Text Placeholder 2">
            <a:extLst>
              <a:ext uri="{FF2B5EF4-FFF2-40B4-BE49-F238E27FC236}">
                <a16:creationId xmlns:a16="http://schemas.microsoft.com/office/drawing/2014/main" id="{FB7573B7-CEDC-D525-BC7F-33FB4CCECDAC}"/>
              </a:ext>
            </a:extLst>
          </p:cNvPr>
          <p:cNvSpPr>
            <a:spLocks noGrp="1"/>
          </p:cNvSpPr>
          <p:nvPr>
            <p:ph type="body" idx="20" hasCustomPrompt="1"/>
          </p:nvPr>
        </p:nvSpPr>
        <p:spPr>
          <a:xfrm>
            <a:off x="16605504"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47" name="Straight Connector 46">
            <a:extLst>
              <a:ext uri="{FF2B5EF4-FFF2-40B4-BE49-F238E27FC236}">
                <a16:creationId xmlns:a16="http://schemas.microsoft.com/office/drawing/2014/main" id="{4C499093-4D32-4F28-14DE-A53D60112AB3}"/>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1529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List 01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2132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List 02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CACE95C-8B56-816C-8A77-3B9C8D58929A}"/>
              </a:ext>
            </a:extLst>
          </p:cNvPr>
          <p:cNvSpPr>
            <a:spLocks noGrp="1"/>
          </p:cNvSpPr>
          <p:nvPr>
            <p:ph type="body" idx="20" hasCustomPrompt="1"/>
          </p:nvPr>
        </p:nvSpPr>
        <p:spPr>
          <a:xfrm>
            <a:off x="8230651"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2" name="Text Placeholder 2">
            <a:extLst>
              <a:ext uri="{FF2B5EF4-FFF2-40B4-BE49-F238E27FC236}">
                <a16:creationId xmlns:a16="http://schemas.microsoft.com/office/drawing/2014/main" id="{A347089A-4D85-727A-D4F6-E6D2CE161D4E}"/>
              </a:ext>
            </a:extLst>
          </p:cNvPr>
          <p:cNvSpPr>
            <a:spLocks noGrp="1"/>
          </p:cNvSpPr>
          <p:nvPr>
            <p:ph type="body" idx="21" hasCustomPrompt="1"/>
          </p:nvPr>
        </p:nvSpPr>
        <p:spPr>
          <a:xfrm>
            <a:off x="3553312"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3" name="Text Placeholder 2">
            <a:extLst>
              <a:ext uri="{FF2B5EF4-FFF2-40B4-BE49-F238E27FC236}">
                <a16:creationId xmlns:a16="http://schemas.microsoft.com/office/drawing/2014/main" id="{54C6A00F-949F-F1B9-53F8-0F840CD4C65E}"/>
              </a:ext>
            </a:extLst>
          </p:cNvPr>
          <p:cNvSpPr>
            <a:spLocks noGrp="1"/>
          </p:cNvSpPr>
          <p:nvPr>
            <p:ph type="body" idx="22" hasCustomPrompt="1"/>
          </p:nvPr>
        </p:nvSpPr>
        <p:spPr>
          <a:xfrm>
            <a:off x="8230651"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6" name="Text Placeholder 2">
            <a:extLst>
              <a:ext uri="{FF2B5EF4-FFF2-40B4-BE49-F238E27FC236}">
                <a16:creationId xmlns:a16="http://schemas.microsoft.com/office/drawing/2014/main" id="{55C34E22-C125-D92B-65B9-0A9B2240D3EB}"/>
              </a:ext>
            </a:extLst>
          </p:cNvPr>
          <p:cNvSpPr>
            <a:spLocks noGrp="1"/>
          </p:cNvSpPr>
          <p:nvPr>
            <p:ph type="body" idx="23" hasCustomPrompt="1"/>
          </p:nvPr>
        </p:nvSpPr>
        <p:spPr>
          <a:xfrm>
            <a:off x="3553312"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7" name="Text Placeholder 2">
            <a:extLst>
              <a:ext uri="{FF2B5EF4-FFF2-40B4-BE49-F238E27FC236}">
                <a16:creationId xmlns:a16="http://schemas.microsoft.com/office/drawing/2014/main" id="{9608DEF8-6F43-C8AD-0900-CAFFE512BF86}"/>
              </a:ext>
            </a:extLst>
          </p:cNvPr>
          <p:cNvSpPr>
            <a:spLocks noGrp="1"/>
          </p:cNvSpPr>
          <p:nvPr>
            <p:ph type="body" idx="24" hasCustomPrompt="1"/>
          </p:nvPr>
        </p:nvSpPr>
        <p:spPr>
          <a:xfrm>
            <a:off x="19385730"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8" name="Text Placeholder 2">
            <a:extLst>
              <a:ext uri="{FF2B5EF4-FFF2-40B4-BE49-F238E27FC236}">
                <a16:creationId xmlns:a16="http://schemas.microsoft.com/office/drawing/2014/main" id="{AFFFE671-5030-7770-2D25-21BD765A672A}"/>
              </a:ext>
            </a:extLst>
          </p:cNvPr>
          <p:cNvSpPr>
            <a:spLocks noGrp="1"/>
          </p:cNvSpPr>
          <p:nvPr>
            <p:ph type="body" idx="25" hasCustomPrompt="1"/>
          </p:nvPr>
        </p:nvSpPr>
        <p:spPr>
          <a:xfrm>
            <a:off x="14708391"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9" name="Text Placeholder 2">
            <a:extLst>
              <a:ext uri="{FF2B5EF4-FFF2-40B4-BE49-F238E27FC236}">
                <a16:creationId xmlns:a16="http://schemas.microsoft.com/office/drawing/2014/main" id="{319959B3-253C-0914-A803-E85759EDC96E}"/>
              </a:ext>
            </a:extLst>
          </p:cNvPr>
          <p:cNvSpPr>
            <a:spLocks noGrp="1"/>
          </p:cNvSpPr>
          <p:nvPr>
            <p:ph type="body" idx="26" hasCustomPrompt="1"/>
          </p:nvPr>
        </p:nvSpPr>
        <p:spPr>
          <a:xfrm>
            <a:off x="19385730"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0" name="Text Placeholder 2">
            <a:extLst>
              <a:ext uri="{FF2B5EF4-FFF2-40B4-BE49-F238E27FC236}">
                <a16:creationId xmlns:a16="http://schemas.microsoft.com/office/drawing/2014/main" id="{CA0459A4-55C8-2700-4D20-81A98924F99A}"/>
              </a:ext>
            </a:extLst>
          </p:cNvPr>
          <p:cNvSpPr>
            <a:spLocks noGrp="1"/>
          </p:cNvSpPr>
          <p:nvPr>
            <p:ph type="body" idx="27" hasCustomPrompt="1"/>
          </p:nvPr>
        </p:nvSpPr>
        <p:spPr>
          <a:xfrm>
            <a:off x="14708391"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Tree>
    <p:extLst>
      <p:ext uri="{BB962C8B-B14F-4D97-AF65-F5344CB8AC3E}">
        <p14:creationId xmlns:p14="http://schemas.microsoft.com/office/powerpoint/2010/main" val="292106540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List 03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12193587" y="6448124"/>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 name="Text Placeholder 2">
            <a:extLst>
              <a:ext uri="{FF2B5EF4-FFF2-40B4-BE49-F238E27FC236}">
                <a16:creationId xmlns:a16="http://schemas.microsoft.com/office/drawing/2014/main" id="{4A91C3D2-6C5F-DD6E-020B-EABAE1F6C9F1}"/>
              </a:ext>
            </a:extLst>
          </p:cNvPr>
          <p:cNvSpPr>
            <a:spLocks noGrp="1"/>
          </p:cNvSpPr>
          <p:nvPr>
            <p:ph type="body" idx="11" hasCustomPrompt="1"/>
          </p:nvPr>
        </p:nvSpPr>
        <p:spPr>
          <a:xfrm>
            <a:off x="8078252" y="8382813"/>
            <a:ext cx="3171640"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6" name="Text Placeholder 2">
            <a:extLst>
              <a:ext uri="{FF2B5EF4-FFF2-40B4-BE49-F238E27FC236}">
                <a16:creationId xmlns:a16="http://schemas.microsoft.com/office/drawing/2014/main" id="{5D81F31A-ECD6-2C59-FFE4-0F92F7675FBC}"/>
              </a:ext>
            </a:extLst>
          </p:cNvPr>
          <p:cNvSpPr>
            <a:spLocks noGrp="1"/>
          </p:cNvSpPr>
          <p:nvPr>
            <p:ph type="body" idx="12" hasCustomPrompt="1"/>
          </p:nvPr>
        </p:nvSpPr>
        <p:spPr>
          <a:xfrm>
            <a:off x="12193587" y="8382813"/>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7" name="Text Placeholder 2">
            <a:extLst>
              <a:ext uri="{FF2B5EF4-FFF2-40B4-BE49-F238E27FC236}">
                <a16:creationId xmlns:a16="http://schemas.microsoft.com/office/drawing/2014/main" id="{73036934-B604-18F5-6F4A-E246A5922F84}"/>
              </a:ext>
            </a:extLst>
          </p:cNvPr>
          <p:cNvSpPr>
            <a:spLocks noGrp="1"/>
          </p:cNvSpPr>
          <p:nvPr>
            <p:ph type="body" idx="13" hasCustomPrompt="1"/>
          </p:nvPr>
        </p:nvSpPr>
        <p:spPr>
          <a:xfrm>
            <a:off x="8078251" y="10317502"/>
            <a:ext cx="3171641"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8" name="Text Placeholder 2">
            <a:extLst>
              <a:ext uri="{FF2B5EF4-FFF2-40B4-BE49-F238E27FC236}">
                <a16:creationId xmlns:a16="http://schemas.microsoft.com/office/drawing/2014/main" id="{F833460D-FC3B-D928-92DA-80DB30EF3F48}"/>
              </a:ext>
            </a:extLst>
          </p:cNvPr>
          <p:cNvSpPr>
            <a:spLocks noGrp="1"/>
          </p:cNvSpPr>
          <p:nvPr>
            <p:ph type="body" idx="14" hasCustomPrompt="1"/>
          </p:nvPr>
        </p:nvSpPr>
        <p:spPr>
          <a:xfrm>
            <a:off x="12193587" y="10317502"/>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1" name="Text Placeholder 2">
            <a:extLst>
              <a:ext uri="{FF2B5EF4-FFF2-40B4-BE49-F238E27FC236}">
                <a16:creationId xmlns:a16="http://schemas.microsoft.com/office/drawing/2014/main" id="{BDD87D93-61C7-D0AC-B797-9ED3CAC736C1}"/>
              </a:ext>
            </a:extLst>
          </p:cNvPr>
          <p:cNvSpPr>
            <a:spLocks noGrp="1"/>
          </p:cNvSpPr>
          <p:nvPr>
            <p:ph type="body" idx="15" hasCustomPrompt="1"/>
          </p:nvPr>
        </p:nvSpPr>
        <p:spPr>
          <a:xfrm>
            <a:off x="8078252" y="6448124"/>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0" name="Text Placeholder 2">
            <a:extLst>
              <a:ext uri="{FF2B5EF4-FFF2-40B4-BE49-F238E27FC236}">
                <a16:creationId xmlns:a16="http://schemas.microsoft.com/office/drawing/2014/main" id="{09ED9FBA-7727-84CE-3E68-08259B6F1486}"/>
              </a:ext>
            </a:extLst>
          </p:cNvPr>
          <p:cNvSpPr>
            <a:spLocks noGrp="1"/>
          </p:cNvSpPr>
          <p:nvPr>
            <p:ph type="body" idx="16" hasCustomPrompt="1"/>
          </p:nvPr>
        </p:nvSpPr>
        <p:spPr>
          <a:xfrm>
            <a:off x="12193587" y="45095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1" name="Text Placeholder 2">
            <a:extLst>
              <a:ext uri="{FF2B5EF4-FFF2-40B4-BE49-F238E27FC236}">
                <a16:creationId xmlns:a16="http://schemas.microsoft.com/office/drawing/2014/main" id="{14500402-09F7-740C-E383-37F5C315894C}"/>
              </a:ext>
            </a:extLst>
          </p:cNvPr>
          <p:cNvSpPr>
            <a:spLocks noGrp="1"/>
          </p:cNvSpPr>
          <p:nvPr>
            <p:ph type="body" idx="17" hasCustomPrompt="1"/>
          </p:nvPr>
        </p:nvSpPr>
        <p:spPr>
          <a:xfrm>
            <a:off x="8078252" y="4509590"/>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cxnSp>
        <p:nvCxnSpPr>
          <p:cNvPr id="22" name="Straight Connector 21">
            <a:extLst>
              <a:ext uri="{FF2B5EF4-FFF2-40B4-BE49-F238E27FC236}">
                <a16:creationId xmlns:a16="http://schemas.microsoft.com/office/drawing/2014/main" id="{2DB148CE-64A4-2484-F37C-94D4E0CE8C21}"/>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7467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List 03 – 3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5BB8EBA1-1B43-8072-582B-02446190D939}"/>
              </a:ext>
            </a:extLst>
          </p:cNvPr>
          <p:cNvCxnSpPr/>
          <p:nvPr userDrawn="1"/>
        </p:nvCxnSpPr>
        <p:spPr>
          <a:xfrm>
            <a:off x="408724" y="617837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AEE2DD35-E774-C823-297B-8910E30122CB}"/>
              </a:ext>
            </a:extLst>
          </p:cNvPr>
          <p:cNvSpPr>
            <a:spLocks noGrp="1"/>
          </p:cNvSpPr>
          <p:nvPr>
            <p:ph type="body" idx="20" hasCustomPrompt="1"/>
          </p:nvPr>
        </p:nvSpPr>
        <p:spPr>
          <a:xfrm>
            <a:off x="12735744" y="685911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0" name="Text Placeholder 2">
            <a:extLst>
              <a:ext uri="{FF2B5EF4-FFF2-40B4-BE49-F238E27FC236}">
                <a16:creationId xmlns:a16="http://schemas.microsoft.com/office/drawing/2014/main" id="{EAC937B6-7329-8A95-B2D1-BB1CCC9B0D84}"/>
              </a:ext>
            </a:extLst>
          </p:cNvPr>
          <p:cNvSpPr>
            <a:spLocks noGrp="1"/>
          </p:cNvSpPr>
          <p:nvPr>
            <p:ph type="body" idx="21" hasCustomPrompt="1"/>
          </p:nvPr>
        </p:nvSpPr>
        <p:spPr>
          <a:xfrm>
            <a:off x="8058405"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3" name="Text Placeholder 2">
            <a:extLst>
              <a:ext uri="{FF2B5EF4-FFF2-40B4-BE49-F238E27FC236}">
                <a16:creationId xmlns:a16="http://schemas.microsoft.com/office/drawing/2014/main" id="{6BB03AB1-0827-0E96-D08E-C90EF997D728}"/>
              </a:ext>
            </a:extLst>
          </p:cNvPr>
          <p:cNvSpPr>
            <a:spLocks noGrp="1"/>
          </p:cNvSpPr>
          <p:nvPr>
            <p:ph type="body" idx="22" hasCustomPrompt="1"/>
          </p:nvPr>
        </p:nvSpPr>
        <p:spPr>
          <a:xfrm>
            <a:off x="12735744" y="888577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4" name="Text Placeholder 2">
            <a:extLst>
              <a:ext uri="{FF2B5EF4-FFF2-40B4-BE49-F238E27FC236}">
                <a16:creationId xmlns:a16="http://schemas.microsoft.com/office/drawing/2014/main" id="{3A382A01-106B-4EFF-0604-432979CF3AAE}"/>
              </a:ext>
            </a:extLst>
          </p:cNvPr>
          <p:cNvSpPr>
            <a:spLocks noGrp="1"/>
          </p:cNvSpPr>
          <p:nvPr>
            <p:ph type="body" idx="23" hasCustomPrompt="1"/>
          </p:nvPr>
        </p:nvSpPr>
        <p:spPr>
          <a:xfrm>
            <a:off x="8058405"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5" name="Text Placeholder 2">
            <a:extLst>
              <a:ext uri="{FF2B5EF4-FFF2-40B4-BE49-F238E27FC236}">
                <a16:creationId xmlns:a16="http://schemas.microsoft.com/office/drawing/2014/main" id="{596FCE4D-4920-73F5-D2CA-8C298D9DF9E5}"/>
              </a:ext>
            </a:extLst>
          </p:cNvPr>
          <p:cNvSpPr>
            <a:spLocks noGrp="1"/>
          </p:cNvSpPr>
          <p:nvPr>
            <p:ph type="body" idx="24" hasCustomPrompt="1"/>
          </p:nvPr>
        </p:nvSpPr>
        <p:spPr>
          <a:xfrm>
            <a:off x="8058405" y="1091243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6" name="Text Placeholder 2">
            <a:extLst>
              <a:ext uri="{FF2B5EF4-FFF2-40B4-BE49-F238E27FC236}">
                <a16:creationId xmlns:a16="http://schemas.microsoft.com/office/drawing/2014/main" id="{EF6A8522-227E-C38E-B72E-5F0276564F81}"/>
              </a:ext>
            </a:extLst>
          </p:cNvPr>
          <p:cNvSpPr>
            <a:spLocks noGrp="1"/>
          </p:cNvSpPr>
          <p:nvPr>
            <p:ph type="body" idx="25" hasCustomPrompt="1"/>
          </p:nvPr>
        </p:nvSpPr>
        <p:spPr>
          <a:xfrm>
            <a:off x="12735744" y="1091243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Tree>
    <p:extLst>
      <p:ext uri="{BB962C8B-B14F-4D97-AF65-F5344CB8AC3E}">
        <p14:creationId xmlns:p14="http://schemas.microsoft.com/office/powerpoint/2010/main" val="14639418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List 04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3681706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arge Image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0"/>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7" name="Text Placeholder 2">
            <a:extLst>
              <a:ext uri="{FF2B5EF4-FFF2-40B4-BE49-F238E27FC236}">
                <a16:creationId xmlns:a16="http://schemas.microsoft.com/office/drawing/2014/main" id="{DF2F4BF8-999F-15BC-DB8C-E4DDDB190F71}"/>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27948811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List 04 – 3 blocks">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746F005B-AFC1-CC6E-7E61-96275960184D}"/>
              </a:ext>
            </a:extLst>
          </p:cNvPr>
          <p:cNvSpPr>
            <a:spLocks noGrp="1"/>
          </p:cNvSpPr>
          <p:nvPr>
            <p:ph type="body" idx="19" hasCustomPrompt="1"/>
          </p:nvPr>
        </p:nvSpPr>
        <p:spPr>
          <a:xfrm>
            <a:off x="8080595" y="366316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899473-2537-A4A6-3B2A-1196C2915C02}"/>
              </a:ext>
            </a:extLst>
          </p:cNvPr>
          <p:cNvCxnSpPr>
            <a:cxnSpLocks/>
          </p:cNvCxnSpPr>
          <p:nvPr userDrawn="1"/>
        </p:nvCxnSpPr>
        <p:spPr>
          <a:xfrm>
            <a:off x="408724" y="2981984"/>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80F649E-C731-8BE5-CADF-EEDCFA5CF51A}"/>
              </a:ext>
            </a:extLst>
          </p:cNvPr>
          <p:cNvSpPr>
            <a:spLocks noGrp="1"/>
          </p:cNvSpPr>
          <p:nvPr>
            <p:ph type="body" idx="20" hasCustomPrompt="1"/>
          </p:nvPr>
        </p:nvSpPr>
        <p:spPr>
          <a:xfrm>
            <a:off x="8080595" y="4371302"/>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9" name="Text Placeholder 2">
            <a:extLst>
              <a:ext uri="{FF2B5EF4-FFF2-40B4-BE49-F238E27FC236}">
                <a16:creationId xmlns:a16="http://schemas.microsoft.com/office/drawing/2014/main" id="{EC3B3C34-CD66-FD6D-391B-1969E9C2E198}"/>
              </a:ext>
            </a:extLst>
          </p:cNvPr>
          <p:cNvSpPr>
            <a:spLocks noGrp="1"/>
          </p:cNvSpPr>
          <p:nvPr>
            <p:ph type="body" idx="21" hasCustomPrompt="1"/>
          </p:nvPr>
        </p:nvSpPr>
        <p:spPr>
          <a:xfrm>
            <a:off x="8080595" y="510764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0" name="Text Placeholder 2">
            <a:extLst>
              <a:ext uri="{FF2B5EF4-FFF2-40B4-BE49-F238E27FC236}">
                <a16:creationId xmlns:a16="http://schemas.microsoft.com/office/drawing/2014/main" id="{2A662BC6-B365-D7EC-C9FB-E05331155E7D}"/>
              </a:ext>
            </a:extLst>
          </p:cNvPr>
          <p:cNvSpPr>
            <a:spLocks noGrp="1"/>
          </p:cNvSpPr>
          <p:nvPr>
            <p:ph type="body" idx="22" hasCustomPrompt="1"/>
          </p:nvPr>
        </p:nvSpPr>
        <p:spPr>
          <a:xfrm>
            <a:off x="11328399" y="366316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1" name="Text Placeholder 2">
            <a:extLst>
              <a:ext uri="{FF2B5EF4-FFF2-40B4-BE49-F238E27FC236}">
                <a16:creationId xmlns:a16="http://schemas.microsoft.com/office/drawing/2014/main" id="{413D33C7-AB40-7325-DC81-5E472025B79E}"/>
              </a:ext>
            </a:extLst>
          </p:cNvPr>
          <p:cNvSpPr>
            <a:spLocks noGrp="1"/>
          </p:cNvSpPr>
          <p:nvPr>
            <p:ph type="body" idx="23" hasCustomPrompt="1"/>
          </p:nvPr>
        </p:nvSpPr>
        <p:spPr>
          <a:xfrm>
            <a:off x="11328399" y="4371302"/>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2" name="Text Placeholder 2">
            <a:extLst>
              <a:ext uri="{FF2B5EF4-FFF2-40B4-BE49-F238E27FC236}">
                <a16:creationId xmlns:a16="http://schemas.microsoft.com/office/drawing/2014/main" id="{FB2331CE-B97E-2A51-B34F-6D88FBD242FD}"/>
              </a:ext>
            </a:extLst>
          </p:cNvPr>
          <p:cNvSpPr>
            <a:spLocks noGrp="1"/>
          </p:cNvSpPr>
          <p:nvPr>
            <p:ph type="body" idx="24" hasCustomPrompt="1"/>
          </p:nvPr>
        </p:nvSpPr>
        <p:spPr>
          <a:xfrm>
            <a:off x="11328399" y="510764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5" name="Text Placeholder 2">
            <a:extLst>
              <a:ext uri="{FF2B5EF4-FFF2-40B4-BE49-F238E27FC236}">
                <a16:creationId xmlns:a16="http://schemas.microsoft.com/office/drawing/2014/main" id="{D122198C-D838-C2FD-DFA1-5AD37B1875E4}"/>
              </a:ext>
            </a:extLst>
          </p:cNvPr>
          <p:cNvSpPr>
            <a:spLocks noGrp="1"/>
          </p:cNvSpPr>
          <p:nvPr>
            <p:ph type="body" idx="1" hasCustomPrompt="1"/>
          </p:nvPr>
        </p:nvSpPr>
        <p:spPr>
          <a:xfrm>
            <a:off x="408724" y="366316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227203698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List 04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6" name="Straight Connector 5">
            <a:extLst>
              <a:ext uri="{FF2B5EF4-FFF2-40B4-BE49-F238E27FC236}">
                <a16:creationId xmlns:a16="http://schemas.microsoft.com/office/drawing/2014/main" id="{8AC8BA7B-429B-07AC-8877-2B5B92B148E4}"/>
              </a:ext>
            </a:extLst>
          </p:cNvPr>
          <p:cNvCxnSpPr>
            <a:cxnSpLocks/>
          </p:cNvCxnSpPr>
          <p:nvPr userDrawn="1"/>
        </p:nvCxnSpPr>
        <p:spPr>
          <a:xfrm>
            <a:off x="408724" y="234522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34D74F-7E4C-3786-5515-8738AAB25E51}"/>
              </a:ext>
            </a:extLst>
          </p:cNvPr>
          <p:cNvCxnSpPr>
            <a:cxnSpLocks/>
          </p:cNvCxnSpPr>
          <p:nvPr userDrawn="1"/>
        </p:nvCxnSpPr>
        <p:spPr>
          <a:xfrm>
            <a:off x="408724" y="4987861"/>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1B03C-2A89-AE3F-B162-8807F70B0BD9}"/>
              </a:ext>
            </a:extLst>
          </p:cNvPr>
          <p:cNvCxnSpPr>
            <a:cxnSpLocks/>
          </p:cNvCxnSpPr>
          <p:nvPr userDrawn="1"/>
        </p:nvCxnSpPr>
        <p:spPr>
          <a:xfrm>
            <a:off x="408724" y="756480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E51990-BE85-9163-DB26-D86792965543}"/>
              </a:ext>
            </a:extLst>
          </p:cNvPr>
          <p:cNvCxnSpPr>
            <a:cxnSpLocks/>
          </p:cNvCxnSpPr>
          <p:nvPr userDrawn="1"/>
        </p:nvCxnSpPr>
        <p:spPr>
          <a:xfrm>
            <a:off x="408724" y="1010463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6359E2F4-F126-E8E7-86D1-1DD1379ECD8E}"/>
              </a:ext>
            </a:extLst>
          </p:cNvPr>
          <p:cNvSpPr>
            <a:spLocks noGrp="1"/>
          </p:cNvSpPr>
          <p:nvPr>
            <p:ph type="body" idx="19" hasCustomPrompt="1"/>
          </p:nvPr>
        </p:nvSpPr>
        <p:spPr>
          <a:xfrm>
            <a:off x="8080595" y="284869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2" name="Text Placeholder 2">
            <a:extLst>
              <a:ext uri="{FF2B5EF4-FFF2-40B4-BE49-F238E27FC236}">
                <a16:creationId xmlns:a16="http://schemas.microsoft.com/office/drawing/2014/main" id="{1EBADAB4-2579-2D35-3E9D-B53BB7CADBE8}"/>
              </a:ext>
            </a:extLst>
          </p:cNvPr>
          <p:cNvSpPr>
            <a:spLocks noGrp="1"/>
          </p:cNvSpPr>
          <p:nvPr>
            <p:ph type="body" idx="20" hasCustomPrompt="1"/>
          </p:nvPr>
        </p:nvSpPr>
        <p:spPr>
          <a:xfrm>
            <a:off x="8080595" y="3501711"/>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3" name="Text Placeholder 2">
            <a:extLst>
              <a:ext uri="{FF2B5EF4-FFF2-40B4-BE49-F238E27FC236}">
                <a16:creationId xmlns:a16="http://schemas.microsoft.com/office/drawing/2014/main" id="{A6ABF585-6679-866F-CBEB-D037D75ECB03}"/>
              </a:ext>
            </a:extLst>
          </p:cNvPr>
          <p:cNvSpPr>
            <a:spLocks noGrp="1"/>
          </p:cNvSpPr>
          <p:nvPr>
            <p:ph type="body" idx="21" hasCustomPrompt="1"/>
          </p:nvPr>
        </p:nvSpPr>
        <p:spPr>
          <a:xfrm>
            <a:off x="8080595" y="414202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4" name="Text Placeholder 2">
            <a:extLst>
              <a:ext uri="{FF2B5EF4-FFF2-40B4-BE49-F238E27FC236}">
                <a16:creationId xmlns:a16="http://schemas.microsoft.com/office/drawing/2014/main" id="{EB941E85-974A-280D-4ABD-48B21EFF6CD7}"/>
              </a:ext>
            </a:extLst>
          </p:cNvPr>
          <p:cNvSpPr>
            <a:spLocks noGrp="1"/>
          </p:cNvSpPr>
          <p:nvPr>
            <p:ph type="body" idx="22" hasCustomPrompt="1"/>
          </p:nvPr>
        </p:nvSpPr>
        <p:spPr>
          <a:xfrm>
            <a:off x="11328399" y="284869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7" name="Text Placeholder 2">
            <a:extLst>
              <a:ext uri="{FF2B5EF4-FFF2-40B4-BE49-F238E27FC236}">
                <a16:creationId xmlns:a16="http://schemas.microsoft.com/office/drawing/2014/main" id="{422B3400-9878-5811-E818-743D370F2B2F}"/>
              </a:ext>
            </a:extLst>
          </p:cNvPr>
          <p:cNvSpPr>
            <a:spLocks noGrp="1"/>
          </p:cNvSpPr>
          <p:nvPr>
            <p:ph type="body" idx="23" hasCustomPrompt="1"/>
          </p:nvPr>
        </p:nvSpPr>
        <p:spPr>
          <a:xfrm>
            <a:off x="11328399" y="3501711"/>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8" name="Text Placeholder 2">
            <a:extLst>
              <a:ext uri="{FF2B5EF4-FFF2-40B4-BE49-F238E27FC236}">
                <a16:creationId xmlns:a16="http://schemas.microsoft.com/office/drawing/2014/main" id="{F687DBBB-E4C0-8F3A-5088-ECFD60A41ACB}"/>
              </a:ext>
            </a:extLst>
          </p:cNvPr>
          <p:cNvSpPr>
            <a:spLocks noGrp="1"/>
          </p:cNvSpPr>
          <p:nvPr>
            <p:ph type="body" idx="24" hasCustomPrompt="1"/>
          </p:nvPr>
        </p:nvSpPr>
        <p:spPr>
          <a:xfrm>
            <a:off x="11328399" y="414202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9" name="Text Placeholder 2">
            <a:extLst>
              <a:ext uri="{FF2B5EF4-FFF2-40B4-BE49-F238E27FC236}">
                <a16:creationId xmlns:a16="http://schemas.microsoft.com/office/drawing/2014/main" id="{051068D8-7E1A-257E-BDA0-469725132859}"/>
              </a:ext>
            </a:extLst>
          </p:cNvPr>
          <p:cNvSpPr>
            <a:spLocks noGrp="1"/>
          </p:cNvSpPr>
          <p:nvPr>
            <p:ph type="body" idx="25" hasCustomPrompt="1"/>
          </p:nvPr>
        </p:nvSpPr>
        <p:spPr>
          <a:xfrm>
            <a:off x="8080595" y="542816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0" name="Text Placeholder 2">
            <a:extLst>
              <a:ext uri="{FF2B5EF4-FFF2-40B4-BE49-F238E27FC236}">
                <a16:creationId xmlns:a16="http://schemas.microsoft.com/office/drawing/2014/main" id="{EA85FB39-51A1-5623-0541-FECF6310A95B}"/>
              </a:ext>
            </a:extLst>
          </p:cNvPr>
          <p:cNvSpPr>
            <a:spLocks noGrp="1"/>
          </p:cNvSpPr>
          <p:nvPr>
            <p:ph type="body" idx="26" hasCustomPrompt="1"/>
          </p:nvPr>
        </p:nvSpPr>
        <p:spPr>
          <a:xfrm>
            <a:off x="8080595" y="60811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1" name="Text Placeholder 2">
            <a:extLst>
              <a:ext uri="{FF2B5EF4-FFF2-40B4-BE49-F238E27FC236}">
                <a16:creationId xmlns:a16="http://schemas.microsoft.com/office/drawing/2014/main" id="{FA887D53-1FDE-8963-2BAE-A630C44D4A33}"/>
              </a:ext>
            </a:extLst>
          </p:cNvPr>
          <p:cNvSpPr>
            <a:spLocks noGrp="1"/>
          </p:cNvSpPr>
          <p:nvPr>
            <p:ph type="body" idx="27" hasCustomPrompt="1"/>
          </p:nvPr>
        </p:nvSpPr>
        <p:spPr>
          <a:xfrm>
            <a:off x="8080595" y="672149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2" name="Text Placeholder 2">
            <a:extLst>
              <a:ext uri="{FF2B5EF4-FFF2-40B4-BE49-F238E27FC236}">
                <a16:creationId xmlns:a16="http://schemas.microsoft.com/office/drawing/2014/main" id="{A147C13E-C121-978E-57BF-423844AA4CCF}"/>
              </a:ext>
            </a:extLst>
          </p:cNvPr>
          <p:cNvSpPr>
            <a:spLocks noGrp="1"/>
          </p:cNvSpPr>
          <p:nvPr>
            <p:ph type="body" idx="28" hasCustomPrompt="1"/>
          </p:nvPr>
        </p:nvSpPr>
        <p:spPr>
          <a:xfrm>
            <a:off x="11328399" y="542816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3" name="Text Placeholder 2">
            <a:extLst>
              <a:ext uri="{FF2B5EF4-FFF2-40B4-BE49-F238E27FC236}">
                <a16:creationId xmlns:a16="http://schemas.microsoft.com/office/drawing/2014/main" id="{262448EE-CF00-2AF5-C92E-7672A427BE88}"/>
              </a:ext>
            </a:extLst>
          </p:cNvPr>
          <p:cNvSpPr>
            <a:spLocks noGrp="1"/>
          </p:cNvSpPr>
          <p:nvPr>
            <p:ph type="body" idx="29" hasCustomPrompt="1"/>
          </p:nvPr>
        </p:nvSpPr>
        <p:spPr>
          <a:xfrm>
            <a:off x="11328399" y="60811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4" name="Text Placeholder 2">
            <a:extLst>
              <a:ext uri="{FF2B5EF4-FFF2-40B4-BE49-F238E27FC236}">
                <a16:creationId xmlns:a16="http://schemas.microsoft.com/office/drawing/2014/main" id="{F23B86F0-9E2E-162B-8932-E2451B1B7AF0}"/>
              </a:ext>
            </a:extLst>
          </p:cNvPr>
          <p:cNvSpPr>
            <a:spLocks noGrp="1"/>
          </p:cNvSpPr>
          <p:nvPr>
            <p:ph type="body" idx="30" hasCustomPrompt="1"/>
          </p:nvPr>
        </p:nvSpPr>
        <p:spPr>
          <a:xfrm>
            <a:off x="11328399" y="672149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5" name="Text Placeholder 2">
            <a:extLst>
              <a:ext uri="{FF2B5EF4-FFF2-40B4-BE49-F238E27FC236}">
                <a16:creationId xmlns:a16="http://schemas.microsoft.com/office/drawing/2014/main" id="{9FFEA061-3AC9-B89F-1556-8D262F0CC003}"/>
              </a:ext>
            </a:extLst>
          </p:cNvPr>
          <p:cNvSpPr>
            <a:spLocks noGrp="1"/>
          </p:cNvSpPr>
          <p:nvPr>
            <p:ph type="body" idx="31" hasCustomPrompt="1"/>
          </p:nvPr>
        </p:nvSpPr>
        <p:spPr>
          <a:xfrm>
            <a:off x="8080595" y="801195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8" name="Text Placeholder 2">
            <a:extLst>
              <a:ext uri="{FF2B5EF4-FFF2-40B4-BE49-F238E27FC236}">
                <a16:creationId xmlns:a16="http://schemas.microsoft.com/office/drawing/2014/main" id="{69E86D83-C200-404D-E34D-C18B6A98D460}"/>
              </a:ext>
            </a:extLst>
          </p:cNvPr>
          <p:cNvSpPr>
            <a:spLocks noGrp="1"/>
          </p:cNvSpPr>
          <p:nvPr>
            <p:ph type="body" idx="32" hasCustomPrompt="1"/>
          </p:nvPr>
        </p:nvSpPr>
        <p:spPr>
          <a:xfrm>
            <a:off x="8080595" y="866497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9" name="Text Placeholder 2">
            <a:extLst>
              <a:ext uri="{FF2B5EF4-FFF2-40B4-BE49-F238E27FC236}">
                <a16:creationId xmlns:a16="http://schemas.microsoft.com/office/drawing/2014/main" id="{6B4D1FF9-47B3-DE5C-498D-FB75BDD2ECEB}"/>
              </a:ext>
            </a:extLst>
          </p:cNvPr>
          <p:cNvSpPr>
            <a:spLocks noGrp="1"/>
          </p:cNvSpPr>
          <p:nvPr>
            <p:ph type="body" idx="33" hasCustomPrompt="1"/>
          </p:nvPr>
        </p:nvSpPr>
        <p:spPr>
          <a:xfrm>
            <a:off x="8080595" y="930528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0" name="Text Placeholder 2">
            <a:extLst>
              <a:ext uri="{FF2B5EF4-FFF2-40B4-BE49-F238E27FC236}">
                <a16:creationId xmlns:a16="http://schemas.microsoft.com/office/drawing/2014/main" id="{400B1A41-10AE-7896-76C6-566ADC6360D1}"/>
              </a:ext>
            </a:extLst>
          </p:cNvPr>
          <p:cNvSpPr>
            <a:spLocks noGrp="1"/>
          </p:cNvSpPr>
          <p:nvPr>
            <p:ph type="body" idx="34" hasCustomPrompt="1"/>
          </p:nvPr>
        </p:nvSpPr>
        <p:spPr>
          <a:xfrm>
            <a:off x="11328399" y="801195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1" name="Text Placeholder 2">
            <a:extLst>
              <a:ext uri="{FF2B5EF4-FFF2-40B4-BE49-F238E27FC236}">
                <a16:creationId xmlns:a16="http://schemas.microsoft.com/office/drawing/2014/main" id="{8E77D003-F62C-FE8A-93C2-33756E5245A3}"/>
              </a:ext>
            </a:extLst>
          </p:cNvPr>
          <p:cNvSpPr>
            <a:spLocks noGrp="1"/>
          </p:cNvSpPr>
          <p:nvPr>
            <p:ph type="body" idx="35" hasCustomPrompt="1"/>
          </p:nvPr>
        </p:nvSpPr>
        <p:spPr>
          <a:xfrm>
            <a:off x="11328399" y="866497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2" name="Text Placeholder 2">
            <a:extLst>
              <a:ext uri="{FF2B5EF4-FFF2-40B4-BE49-F238E27FC236}">
                <a16:creationId xmlns:a16="http://schemas.microsoft.com/office/drawing/2014/main" id="{FF4F5435-7896-A449-DBB5-15488B0210DC}"/>
              </a:ext>
            </a:extLst>
          </p:cNvPr>
          <p:cNvSpPr>
            <a:spLocks noGrp="1"/>
          </p:cNvSpPr>
          <p:nvPr>
            <p:ph type="body" idx="36" hasCustomPrompt="1"/>
          </p:nvPr>
        </p:nvSpPr>
        <p:spPr>
          <a:xfrm>
            <a:off x="11328399" y="930528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3" name="Text Placeholder 2">
            <a:extLst>
              <a:ext uri="{FF2B5EF4-FFF2-40B4-BE49-F238E27FC236}">
                <a16:creationId xmlns:a16="http://schemas.microsoft.com/office/drawing/2014/main" id="{DBC7A5EE-48F6-051A-7E59-7C1D459C31AD}"/>
              </a:ext>
            </a:extLst>
          </p:cNvPr>
          <p:cNvSpPr>
            <a:spLocks noGrp="1"/>
          </p:cNvSpPr>
          <p:nvPr>
            <p:ph type="body" idx="37" hasCustomPrompt="1"/>
          </p:nvPr>
        </p:nvSpPr>
        <p:spPr>
          <a:xfrm>
            <a:off x="8080595" y="1073966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4" name="Text Placeholder 2">
            <a:extLst>
              <a:ext uri="{FF2B5EF4-FFF2-40B4-BE49-F238E27FC236}">
                <a16:creationId xmlns:a16="http://schemas.microsoft.com/office/drawing/2014/main" id="{560E2385-82D7-621D-67DC-F20D618F0EE1}"/>
              </a:ext>
            </a:extLst>
          </p:cNvPr>
          <p:cNvSpPr>
            <a:spLocks noGrp="1"/>
          </p:cNvSpPr>
          <p:nvPr>
            <p:ph type="body" idx="38" hasCustomPrompt="1"/>
          </p:nvPr>
        </p:nvSpPr>
        <p:spPr>
          <a:xfrm>
            <a:off x="8080595" y="11392683"/>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5" name="Text Placeholder 2">
            <a:extLst>
              <a:ext uri="{FF2B5EF4-FFF2-40B4-BE49-F238E27FC236}">
                <a16:creationId xmlns:a16="http://schemas.microsoft.com/office/drawing/2014/main" id="{A0B4CA0F-8589-F8B8-A37A-E5BA98A23DF4}"/>
              </a:ext>
            </a:extLst>
          </p:cNvPr>
          <p:cNvSpPr>
            <a:spLocks noGrp="1"/>
          </p:cNvSpPr>
          <p:nvPr>
            <p:ph type="body" idx="39" hasCustomPrompt="1"/>
          </p:nvPr>
        </p:nvSpPr>
        <p:spPr>
          <a:xfrm>
            <a:off x="8080595" y="1203299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6" name="Text Placeholder 2">
            <a:extLst>
              <a:ext uri="{FF2B5EF4-FFF2-40B4-BE49-F238E27FC236}">
                <a16:creationId xmlns:a16="http://schemas.microsoft.com/office/drawing/2014/main" id="{04A67F25-7705-B571-26A5-0DCD8612222C}"/>
              </a:ext>
            </a:extLst>
          </p:cNvPr>
          <p:cNvSpPr>
            <a:spLocks noGrp="1"/>
          </p:cNvSpPr>
          <p:nvPr>
            <p:ph type="body" idx="40" hasCustomPrompt="1"/>
          </p:nvPr>
        </p:nvSpPr>
        <p:spPr>
          <a:xfrm>
            <a:off x="11328399" y="1073966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7" name="Text Placeholder 2">
            <a:extLst>
              <a:ext uri="{FF2B5EF4-FFF2-40B4-BE49-F238E27FC236}">
                <a16:creationId xmlns:a16="http://schemas.microsoft.com/office/drawing/2014/main" id="{D92B7A39-BF18-489F-5716-07EF36F0A2CF}"/>
              </a:ext>
            </a:extLst>
          </p:cNvPr>
          <p:cNvSpPr>
            <a:spLocks noGrp="1"/>
          </p:cNvSpPr>
          <p:nvPr>
            <p:ph type="body" idx="41" hasCustomPrompt="1"/>
          </p:nvPr>
        </p:nvSpPr>
        <p:spPr>
          <a:xfrm>
            <a:off x="11328399" y="11392683"/>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8" name="Text Placeholder 2">
            <a:extLst>
              <a:ext uri="{FF2B5EF4-FFF2-40B4-BE49-F238E27FC236}">
                <a16:creationId xmlns:a16="http://schemas.microsoft.com/office/drawing/2014/main" id="{C174592B-B917-CD2B-F90A-C1D089D7E006}"/>
              </a:ext>
            </a:extLst>
          </p:cNvPr>
          <p:cNvSpPr>
            <a:spLocks noGrp="1"/>
          </p:cNvSpPr>
          <p:nvPr>
            <p:ph type="body" idx="42" hasCustomPrompt="1"/>
          </p:nvPr>
        </p:nvSpPr>
        <p:spPr>
          <a:xfrm>
            <a:off x="11328399" y="1203299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9" name="Text Placeholder 2">
            <a:extLst>
              <a:ext uri="{FF2B5EF4-FFF2-40B4-BE49-F238E27FC236}">
                <a16:creationId xmlns:a16="http://schemas.microsoft.com/office/drawing/2014/main" id="{56B6B5FE-B032-7C98-0DD8-77EE1A07EB0F}"/>
              </a:ext>
            </a:extLst>
          </p:cNvPr>
          <p:cNvSpPr>
            <a:spLocks noGrp="1"/>
          </p:cNvSpPr>
          <p:nvPr>
            <p:ph type="body" idx="1" hasCustomPrompt="1"/>
          </p:nvPr>
        </p:nvSpPr>
        <p:spPr>
          <a:xfrm>
            <a:off x="523863" y="28486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0" name="Text Placeholder 2">
            <a:extLst>
              <a:ext uri="{FF2B5EF4-FFF2-40B4-BE49-F238E27FC236}">
                <a16:creationId xmlns:a16="http://schemas.microsoft.com/office/drawing/2014/main" id="{11CCE320-1676-E1FF-5F19-44E03E31E6D0}"/>
              </a:ext>
            </a:extLst>
          </p:cNvPr>
          <p:cNvSpPr>
            <a:spLocks noGrp="1"/>
          </p:cNvSpPr>
          <p:nvPr>
            <p:ph type="body" idx="43" hasCustomPrompt="1"/>
          </p:nvPr>
        </p:nvSpPr>
        <p:spPr>
          <a:xfrm>
            <a:off x="523863" y="54328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1" name="Text Placeholder 2">
            <a:extLst>
              <a:ext uri="{FF2B5EF4-FFF2-40B4-BE49-F238E27FC236}">
                <a16:creationId xmlns:a16="http://schemas.microsoft.com/office/drawing/2014/main" id="{1B1154B9-B956-9335-56B1-4F983C37E84D}"/>
              </a:ext>
            </a:extLst>
          </p:cNvPr>
          <p:cNvSpPr>
            <a:spLocks noGrp="1"/>
          </p:cNvSpPr>
          <p:nvPr>
            <p:ph type="body" idx="44" hasCustomPrompt="1"/>
          </p:nvPr>
        </p:nvSpPr>
        <p:spPr>
          <a:xfrm>
            <a:off x="523863" y="8017762"/>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2" name="Text Placeholder 2">
            <a:extLst>
              <a:ext uri="{FF2B5EF4-FFF2-40B4-BE49-F238E27FC236}">
                <a16:creationId xmlns:a16="http://schemas.microsoft.com/office/drawing/2014/main" id="{17DBD2BB-BE82-A88D-D0C0-DAB96A841DD3}"/>
              </a:ext>
            </a:extLst>
          </p:cNvPr>
          <p:cNvSpPr>
            <a:spLocks noGrp="1"/>
          </p:cNvSpPr>
          <p:nvPr>
            <p:ph type="body" idx="45" hasCustomPrompt="1"/>
          </p:nvPr>
        </p:nvSpPr>
        <p:spPr>
          <a:xfrm>
            <a:off x="523863" y="10739367"/>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147665718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ank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6953809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nk +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29222837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0297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Blank Slide for PDFs">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E519D64-FB4C-B096-58F0-ECA946C01AD3}"/>
              </a:ext>
            </a:extLst>
          </p:cNvPr>
          <p:cNvSpPr>
            <a:spLocks noGrp="1"/>
          </p:cNvSpPr>
          <p:nvPr>
            <p:ph type="pic" sz="quarter" idx="10" hasCustomPrompt="1"/>
          </p:nvPr>
        </p:nvSpPr>
        <p:spPr>
          <a:xfrm>
            <a:off x="0" y="0"/>
            <a:ext cx="24387175" cy="13840691"/>
          </a:xfrm>
        </p:spPr>
        <p:txBody>
          <a:bodyPr/>
          <a:lstStyle/>
          <a:p>
            <a:r>
              <a:rPr lang="en-US" dirty="0"/>
              <a:t>Add </a:t>
            </a:r>
            <a:r>
              <a:rPr lang="en-US" dirty="0" err="1"/>
              <a:t>PandaDoc</a:t>
            </a:r>
            <a:r>
              <a:rPr lang="en-US" dirty="0"/>
              <a:t> PDFs, here.</a:t>
            </a:r>
          </a:p>
        </p:txBody>
      </p:sp>
    </p:spTree>
    <p:extLst>
      <p:ext uri="{BB962C8B-B14F-4D97-AF65-F5344CB8AC3E}">
        <p14:creationId xmlns:p14="http://schemas.microsoft.com/office/powerpoint/2010/main" val="21373593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1C9338-0616-90A1-021C-AB0DDB7E634E}"/>
              </a:ext>
            </a:extLst>
          </p:cNvPr>
          <p:cNvSpPr/>
          <p:nvPr userDrawn="1"/>
        </p:nvSpPr>
        <p:spPr>
          <a:xfrm rot="10800000">
            <a:off x="5707288" y="-50852"/>
            <a:ext cx="18745200" cy="8097235"/>
          </a:xfrm>
          <a:prstGeom prst="rect">
            <a:avLst/>
          </a:prstGeom>
          <a:solidFill>
            <a:srgbClr val="D0F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11" name="Freeform 10">
            <a:extLst>
              <a:ext uri="{FF2B5EF4-FFF2-40B4-BE49-F238E27FC236}">
                <a16:creationId xmlns:a16="http://schemas.microsoft.com/office/drawing/2014/main" id="{EB4E5F98-1F32-07B9-147D-1058B2F1413F}"/>
              </a:ext>
            </a:extLst>
          </p:cNvPr>
          <p:cNvSpPr/>
          <p:nvPr userDrawn="1"/>
        </p:nvSpPr>
        <p:spPr>
          <a:xfrm>
            <a:off x="-77980" y="-149156"/>
            <a:ext cx="7257118" cy="8293849"/>
          </a:xfrm>
          <a:custGeom>
            <a:avLst/>
            <a:gdLst>
              <a:gd name="connsiteX0" fmla="*/ 3156857 w 3962400"/>
              <a:gd name="connsiteY0" fmla="*/ 0 h 4528457"/>
              <a:gd name="connsiteX1" fmla="*/ 3156857 w 3962400"/>
              <a:gd name="connsiteY1" fmla="*/ 4484914 h 4528457"/>
              <a:gd name="connsiteX2" fmla="*/ 3962400 w 3962400"/>
              <a:gd name="connsiteY2" fmla="*/ 4484914 h 4528457"/>
              <a:gd name="connsiteX3" fmla="*/ 3962400 w 3962400"/>
              <a:gd name="connsiteY3" fmla="*/ 2634343 h 4528457"/>
              <a:gd name="connsiteX4" fmla="*/ 2612571 w 3962400"/>
              <a:gd name="connsiteY4" fmla="*/ 2634343 h 4528457"/>
              <a:gd name="connsiteX5" fmla="*/ 1306285 w 3962400"/>
              <a:gd name="connsiteY5" fmla="*/ 4528457 h 4528457"/>
              <a:gd name="connsiteX6" fmla="*/ 0 w 3962400"/>
              <a:gd name="connsiteY6" fmla="*/ 4528457 h 4528457"/>
              <a:gd name="connsiteX7" fmla="*/ 0 w 3962400"/>
              <a:gd name="connsiteY7" fmla="*/ 43543 h 4528457"/>
              <a:gd name="connsiteX8" fmla="*/ 3222171 w 3962400"/>
              <a:gd name="connsiteY8" fmla="*/ 43543 h 4528457"/>
              <a:gd name="connsiteX9" fmla="*/ 3156857 w 3962400"/>
              <a:gd name="connsiteY9" fmla="*/ 0 h 452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528457">
                <a:moveTo>
                  <a:pt x="3156857" y="0"/>
                </a:moveTo>
                <a:lnTo>
                  <a:pt x="3156857" y="4484914"/>
                </a:lnTo>
                <a:lnTo>
                  <a:pt x="3962400" y="4484914"/>
                </a:lnTo>
                <a:lnTo>
                  <a:pt x="3962400" y="2634343"/>
                </a:lnTo>
                <a:lnTo>
                  <a:pt x="2612571" y="2634343"/>
                </a:lnTo>
                <a:lnTo>
                  <a:pt x="1306285" y="4528457"/>
                </a:lnTo>
                <a:lnTo>
                  <a:pt x="0" y="4528457"/>
                </a:lnTo>
                <a:lnTo>
                  <a:pt x="0" y="43543"/>
                </a:lnTo>
                <a:lnTo>
                  <a:pt x="3222171" y="43543"/>
                </a:lnTo>
                <a:lnTo>
                  <a:pt x="3156857" y="0"/>
                </a:lnTo>
                <a:close/>
              </a:path>
            </a:pathLst>
          </a:custGeom>
          <a:solidFill>
            <a:srgbClr val="0B49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solidFill>
                <a:srgbClr val="0B4912"/>
              </a:solidFill>
              <a:latin typeface="Aeonik Pro" panose="020B0503030300000000" pitchFamily="34" charset="0"/>
            </a:endParaRPr>
          </a:p>
        </p:txBody>
      </p:sp>
      <p:sp>
        <p:nvSpPr>
          <p:cNvPr id="2" name="Title 1"/>
          <p:cNvSpPr>
            <a:spLocks noGrp="1"/>
          </p:cNvSpPr>
          <p:nvPr>
            <p:ph type="ctrTitle" hasCustomPrompt="1"/>
          </p:nvPr>
        </p:nvSpPr>
        <p:spPr>
          <a:xfrm>
            <a:off x="8030817" y="4671390"/>
            <a:ext cx="15844518" cy="2544419"/>
          </a:xfrm>
        </p:spPr>
        <p:txBody>
          <a:bodyPr lIns="0" tIns="0" rIns="0" bIns="0" anchor="t" anchorCtr="0">
            <a:normAutofit/>
          </a:bodyPr>
          <a:lstStyle>
            <a:lvl1pPr algn="l">
              <a:defRPr sz="10000">
                <a:solidFill>
                  <a:srgbClr val="0B4912"/>
                </a:solidFill>
              </a:defRPr>
            </a:lvl1pPr>
          </a:lstStyle>
          <a:p>
            <a:r>
              <a:rPr lang="en-US"/>
              <a:t>Interested in partnering?</a:t>
            </a:r>
            <a:br>
              <a:rPr lang="en-US"/>
            </a:br>
            <a:r>
              <a:rPr lang="en-US"/>
              <a:t>Let’s talk.</a:t>
            </a:r>
          </a:p>
        </p:txBody>
      </p:sp>
    </p:spTree>
    <p:extLst>
      <p:ext uri="{BB962C8B-B14F-4D97-AF65-F5344CB8AC3E}">
        <p14:creationId xmlns:p14="http://schemas.microsoft.com/office/powerpoint/2010/main" val="321007227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839" y="812800"/>
            <a:ext cx="18290381" cy="4775200"/>
          </a:xfrm>
        </p:spPr>
        <p:txBody>
          <a:bodyPr lIns="0" tIns="0" rIns="0" bIns="0" anchor="t" anchorCtr="0"/>
          <a:lstStyle>
            <a:lvl1pPr algn="l">
              <a:defRPr sz="12000">
                <a:solidFill>
                  <a:srgbClr val="101C57"/>
                </a:solidFill>
              </a:defRPr>
            </a:lvl1pPr>
          </a:lstStyle>
          <a:p>
            <a:r>
              <a:rPr lang="en-US" dirty="0"/>
              <a:t>Click here to edit Master title style</a:t>
            </a:r>
          </a:p>
        </p:txBody>
      </p:sp>
      <p:sp>
        <p:nvSpPr>
          <p:cNvPr id="3" name="Subtitle 2"/>
          <p:cNvSpPr>
            <a:spLocks noGrp="1"/>
          </p:cNvSpPr>
          <p:nvPr>
            <p:ph type="subTitle" idx="1" hasCustomPrompt="1"/>
          </p:nvPr>
        </p:nvSpPr>
        <p:spPr>
          <a:xfrm>
            <a:off x="20156557" y="1081572"/>
            <a:ext cx="3747955" cy="270150"/>
          </a:xfrm>
        </p:spPr>
        <p:txBody>
          <a:bodyPr lIns="0" tIns="0" rIns="0" bIns="0" anchor="t" anchorCtr="0">
            <a:noAutofit/>
          </a:bodyPr>
          <a:lstStyle>
            <a:lvl1pPr marL="0" indent="0" algn="r">
              <a:buNone/>
              <a:defRPr sz="2400" b="0" i="0">
                <a:solidFill>
                  <a:srgbClr val="101C57"/>
                </a:solidFill>
                <a:latin typeface="Aeonik Pro" panose="020B0503030300000000"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err="1"/>
              <a:t>ventionteams.com</a:t>
            </a:r>
            <a:endParaRPr lang="en-US"/>
          </a:p>
        </p:txBody>
      </p:sp>
      <p:sp>
        <p:nvSpPr>
          <p:cNvPr id="4" name="Date Placeholder 3"/>
          <p:cNvSpPr>
            <a:spLocks noGrp="1"/>
          </p:cNvSpPr>
          <p:nvPr>
            <p:ph type="dt" sz="half" idx="10"/>
          </p:nvPr>
        </p:nvSpPr>
        <p:spPr>
          <a:xfrm>
            <a:off x="2153936" y="13294964"/>
            <a:ext cx="5487114" cy="262284"/>
          </a:xfrm>
          <a:prstGeom prst="rect">
            <a:avLst/>
          </a:prstGeom>
        </p:spPr>
        <p:txBody>
          <a:bodyPr/>
          <a:lstStyle>
            <a:lvl1pPr>
              <a:defRPr b="0" i="0">
                <a:latin typeface="Aeonik Pro" panose="020B0503030300000000" pitchFamily="34" charset="0"/>
              </a:defRPr>
            </a:lvl1pPr>
          </a:lstStyle>
          <a:p>
            <a:r>
              <a:rPr lang="en-US"/>
              <a:t>Built to scale</a:t>
            </a:r>
          </a:p>
        </p:txBody>
      </p:sp>
      <p:sp>
        <p:nvSpPr>
          <p:cNvPr id="5" name="Footer Placeholder 4"/>
          <p:cNvSpPr>
            <a:spLocks noGrp="1"/>
          </p:cNvSpPr>
          <p:nvPr>
            <p:ph type="ftr" sz="quarter" idx="11"/>
          </p:nvPr>
        </p:nvSpPr>
        <p:spPr>
          <a:xfrm>
            <a:off x="8078252" y="13294964"/>
            <a:ext cx="8230672" cy="262284"/>
          </a:xfrm>
          <a:prstGeom prst="rect">
            <a:avLst/>
          </a:prstGeom>
        </p:spPr>
        <p:txBody>
          <a:bodyPr/>
          <a:lstStyle>
            <a:lvl1pPr>
              <a:defRPr b="0" i="0">
                <a:latin typeface="Aeonik Pro" panose="020B0503030300000000" pitchFamily="34" charset="0"/>
              </a:defRPr>
            </a:lvl1pPr>
          </a:lstStyle>
          <a:p>
            <a:endParaRPr lang="en-US"/>
          </a:p>
        </p:txBody>
      </p:sp>
      <p:sp>
        <p:nvSpPr>
          <p:cNvPr id="6" name="Slide Number Placeholder 5"/>
          <p:cNvSpPr>
            <a:spLocks noGrp="1"/>
          </p:cNvSpPr>
          <p:nvPr>
            <p:ph type="sldNum" sz="quarter" idx="12"/>
          </p:nvPr>
        </p:nvSpPr>
        <p:spPr>
          <a:xfrm>
            <a:off x="17223443" y="12712701"/>
            <a:ext cx="5487114" cy="730250"/>
          </a:xfrm>
          <a:prstGeom prst="rect">
            <a:avLst/>
          </a:prstGeom>
        </p:spPr>
        <p:txBody>
          <a:bodyPr/>
          <a:lstStyle>
            <a:lvl1pPr>
              <a:defRPr b="0" i="0">
                <a:latin typeface="Aeonik Pro" panose="020B0503030300000000" pitchFamily="34" charset="0"/>
              </a:defRPr>
            </a:lvl1pPr>
          </a:lstStyle>
          <a:p>
            <a:fld id="{48F63A3B-78C7-47BE-AE5E-E10140E04643}" type="slidenum">
              <a:rPr lang="en-US" smtClean="0"/>
              <a:pPr/>
              <a:t>‹#›</a:t>
            </a:fld>
            <a:endParaRPr lang="en-US"/>
          </a:p>
        </p:txBody>
      </p:sp>
      <p:sp>
        <p:nvSpPr>
          <p:cNvPr id="7" name="Rectangle 6">
            <a:extLst>
              <a:ext uri="{FF2B5EF4-FFF2-40B4-BE49-F238E27FC236}">
                <a16:creationId xmlns:a16="http://schemas.microsoft.com/office/drawing/2014/main" id="{AC2C737C-4828-9ABE-2ED2-0F52DA332F05}"/>
              </a:ext>
            </a:extLst>
          </p:cNvPr>
          <p:cNvSpPr/>
          <p:nvPr userDrawn="1"/>
        </p:nvSpPr>
        <p:spPr>
          <a:xfrm>
            <a:off x="-75944" y="7872331"/>
            <a:ext cx="13170975" cy="6025618"/>
          </a:xfrm>
          <a:prstGeom prst="rect">
            <a:avLst/>
          </a:prstGeom>
          <a:solidFill>
            <a:srgbClr val="53A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solidFill>
                <a:srgbClr val="53ABFC"/>
              </a:solidFill>
              <a:latin typeface="Aeonik Pro" panose="020B0503030300000000" pitchFamily="34" charset="0"/>
            </a:endParaRPr>
          </a:p>
        </p:txBody>
      </p:sp>
      <p:pic>
        <p:nvPicPr>
          <p:cNvPr id="8" name="Picture 7" descr="Icon&#10;&#10;Description automatically generated">
            <a:extLst>
              <a:ext uri="{FF2B5EF4-FFF2-40B4-BE49-F238E27FC236}">
                <a16:creationId xmlns:a16="http://schemas.microsoft.com/office/drawing/2014/main" id="{FFF7178F-A38A-D8F5-7E95-5A5A47F3F882}"/>
              </a:ext>
            </a:extLst>
          </p:cNvPr>
          <p:cNvPicPr>
            <a:picLocks noChangeAspect="1"/>
          </p:cNvPicPr>
          <p:nvPr userDrawn="1"/>
        </p:nvPicPr>
        <p:blipFill>
          <a:blip r:embed="rId2"/>
          <a:stretch>
            <a:fillRect/>
          </a:stretch>
        </p:blipFill>
        <p:spPr>
          <a:xfrm>
            <a:off x="511839" y="12756638"/>
            <a:ext cx="2243600" cy="493528"/>
          </a:xfrm>
          <a:prstGeom prst="rect">
            <a:avLst/>
          </a:prstGeom>
        </p:spPr>
      </p:pic>
      <p:sp>
        <p:nvSpPr>
          <p:cNvPr id="9" name="Freeform 8">
            <a:extLst>
              <a:ext uri="{FF2B5EF4-FFF2-40B4-BE49-F238E27FC236}">
                <a16:creationId xmlns:a16="http://schemas.microsoft.com/office/drawing/2014/main" id="{ED3E4D16-207B-4958-3251-0322FC355B6B}"/>
              </a:ext>
            </a:extLst>
          </p:cNvPr>
          <p:cNvSpPr/>
          <p:nvPr userDrawn="1"/>
        </p:nvSpPr>
        <p:spPr>
          <a:xfrm>
            <a:off x="11165519" y="7816635"/>
            <a:ext cx="13297601" cy="6054810"/>
          </a:xfrm>
          <a:custGeom>
            <a:avLst/>
            <a:gdLst>
              <a:gd name="connsiteX0" fmla="*/ 963827 w 6647935"/>
              <a:gd name="connsiteY0" fmla="*/ 3015049 h 3027405"/>
              <a:gd name="connsiteX1" fmla="*/ 963827 w 6647935"/>
              <a:gd name="connsiteY1" fmla="*/ 24713 h 3027405"/>
              <a:gd name="connsiteX2" fmla="*/ 0 w 6647935"/>
              <a:gd name="connsiteY2" fmla="*/ 24713 h 3027405"/>
              <a:gd name="connsiteX3" fmla="*/ 0 w 6647935"/>
              <a:gd name="connsiteY3" fmla="*/ 2162432 h 3027405"/>
              <a:gd name="connsiteX4" fmla="*/ 1445741 w 6647935"/>
              <a:gd name="connsiteY4" fmla="*/ 2162432 h 3027405"/>
              <a:gd name="connsiteX5" fmla="*/ 2792627 w 6647935"/>
              <a:gd name="connsiteY5" fmla="*/ 0 h 3027405"/>
              <a:gd name="connsiteX6" fmla="*/ 6647935 w 6647935"/>
              <a:gd name="connsiteY6" fmla="*/ 0 h 3027405"/>
              <a:gd name="connsiteX7" fmla="*/ 6647935 w 6647935"/>
              <a:gd name="connsiteY7" fmla="*/ 3027405 h 3027405"/>
              <a:gd name="connsiteX8" fmla="*/ 963827 w 6647935"/>
              <a:gd name="connsiteY8" fmla="*/ 3015049 h 30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7935" h="3027405">
                <a:moveTo>
                  <a:pt x="963827" y="3015049"/>
                </a:moveTo>
                <a:lnTo>
                  <a:pt x="963827" y="24713"/>
                </a:lnTo>
                <a:lnTo>
                  <a:pt x="0" y="24713"/>
                </a:lnTo>
                <a:lnTo>
                  <a:pt x="0" y="2162432"/>
                </a:lnTo>
                <a:lnTo>
                  <a:pt x="1445741" y="2162432"/>
                </a:lnTo>
                <a:lnTo>
                  <a:pt x="2792627" y="0"/>
                </a:lnTo>
                <a:lnTo>
                  <a:pt x="6647935" y="0"/>
                </a:lnTo>
                <a:lnTo>
                  <a:pt x="6647935" y="3027405"/>
                </a:lnTo>
                <a:lnTo>
                  <a:pt x="963827" y="3015049"/>
                </a:lnTo>
                <a:close/>
              </a:path>
            </a:pathLst>
          </a:custGeom>
          <a:solidFill>
            <a:srgbClr val="10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solidFill>
                <a:srgbClr val="101C57"/>
              </a:solidFill>
              <a:latin typeface="Aeonik Pro" panose="020B0503030300000000" pitchFamily="34" charset="0"/>
            </a:endParaRPr>
          </a:p>
        </p:txBody>
      </p:sp>
      <p:sp>
        <p:nvSpPr>
          <p:cNvPr id="20" name="Text Placeholder 19">
            <a:extLst>
              <a:ext uri="{FF2B5EF4-FFF2-40B4-BE49-F238E27FC236}">
                <a16:creationId xmlns:a16="http://schemas.microsoft.com/office/drawing/2014/main" id="{E6966352-0668-98D5-B961-D91ED30EB2BE}"/>
              </a:ext>
            </a:extLst>
          </p:cNvPr>
          <p:cNvSpPr>
            <a:spLocks noGrp="1"/>
          </p:cNvSpPr>
          <p:nvPr>
            <p:ph type="body" sz="quarter" idx="13" hasCustomPrompt="1"/>
          </p:nvPr>
        </p:nvSpPr>
        <p:spPr>
          <a:xfrm>
            <a:off x="4035947" y="12855102"/>
            <a:ext cx="3578225" cy="296600"/>
          </a:xfrm>
        </p:spPr>
        <p:txBody>
          <a:bodyPr>
            <a:noAutofit/>
          </a:bodyPr>
          <a:lstStyle>
            <a:lvl1pPr marL="0" indent="0">
              <a:buNone/>
              <a:defRPr sz="2400" b="0" i="0">
                <a:solidFill>
                  <a:srgbClr val="101C57"/>
                </a:solidFill>
                <a:latin typeface="Aeonik Pro" panose="020B0503030300000000" pitchFamily="34" charset="0"/>
              </a:defRPr>
            </a:lvl1pPr>
          </a:lstStyle>
          <a:p>
            <a:pPr lvl="0"/>
            <a:r>
              <a:rPr lang="en-US" dirty="0"/>
              <a:t>Built to scale</a:t>
            </a:r>
          </a:p>
        </p:txBody>
      </p:sp>
    </p:spTree>
    <p:extLst>
      <p:ext uri="{BB962C8B-B14F-4D97-AF65-F5344CB8AC3E}">
        <p14:creationId xmlns:p14="http://schemas.microsoft.com/office/powerpoint/2010/main" val="282185859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Foreword 01">
    <p:spTree>
      <p:nvGrpSpPr>
        <p:cNvPr id="1" name=""/>
        <p:cNvGrpSpPr/>
        <p:nvPr/>
      </p:nvGrpSpPr>
      <p:grpSpPr>
        <a:xfrm>
          <a:off x="0" y="0"/>
          <a:ext cx="0" cy="0"/>
          <a:chOff x="0" y="0"/>
          <a:chExt cx="0" cy="0"/>
        </a:xfrm>
      </p:grpSpPr>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7812157"/>
            <a:ext cx="6665844"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3203016"/>
            <a:ext cx="7162800" cy="517525"/>
          </a:xfrm>
        </p:spPr>
        <p:txBody>
          <a:bodyPr lIns="0" tIns="0" rIns="0" bIns="0">
            <a:normAutofit/>
          </a:bodyPr>
          <a:lstStyle>
            <a:lvl1pPr marL="0" indent="0">
              <a:buNone/>
              <a:defRPr sz="2800"/>
            </a:lvl1pPr>
          </a:lstStyle>
          <a:p>
            <a:pPr lvl="0"/>
            <a:r>
              <a:rPr lang="en-US"/>
              <a:t>Job Title Goes Here</a:t>
            </a:r>
          </a:p>
        </p:txBody>
      </p:sp>
      <p:sp>
        <p:nvSpPr>
          <p:cNvPr id="26" name="Text Placeholder 15">
            <a:extLst>
              <a:ext uri="{FF2B5EF4-FFF2-40B4-BE49-F238E27FC236}">
                <a16:creationId xmlns:a16="http://schemas.microsoft.com/office/drawing/2014/main" id="{D2C5F2BB-F9D8-7220-5B93-82D595D439E2}"/>
              </a:ext>
            </a:extLst>
          </p:cNvPr>
          <p:cNvSpPr>
            <a:spLocks noGrp="1"/>
          </p:cNvSpPr>
          <p:nvPr>
            <p:ph type="body" sz="quarter" idx="15" hasCustomPrompt="1"/>
          </p:nvPr>
        </p:nvSpPr>
        <p:spPr>
          <a:xfrm>
            <a:off x="516834" y="3735629"/>
            <a:ext cx="7162800" cy="517525"/>
          </a:xfrm>
        </p:spPr>
        <p:txBody>
          <a:bodyPr lIns="0" tIns="0" rIns="0" bIns="0">
            <a:normAutofit/>
          </a:bodyPr>
          <a:lstStyle>
            <a:lvl1pPr marL="0" indent="0">
              <a:buNone/>
              <a:defRPr sz="2800"/>
            </a:lvl1pPr>
          </a:lstStyle>
          <a:p>
            <a:pPr lvl="0"/>
            <a:r>
              <a:rPr lang="en-US" err="1"/>
              <a:t>email@ventionteams.com</a:t>
            </a:r>
            <a:endParaRPr lang="en-US"/>
          </a:p>
        </p:txBody>
      </p:sp>
    </p:spTree>
    <p:extLst>
      <p:ext uri="{BB962C8B-B14F-4D97-AF65-F5344CB8AC3E}">
        <p14:creationId xmlns:p14="http://schemas.microsoft.com/office/powerpoint/2010/main" val="29794540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Foreword 0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8262725"/>
            <a:ext cx="7162800" cy="517525"/>
          </a:xfrm>
        </p:spPr>
        <p:txBody>
          <a:bodyPr lIns="0" tIns="0" rIns="0" bIns="0">
            <a:normAutofit/>
          </a:bodyPr>
          <a:lstStyle>
            <a:lvl1pPr marL="0" indent="0">
              <a:buNone/>
              <a:defRPr sz="2800"/>
            </a:lvl1pPr>
          </a:lstStyle>
          <a:p>
            <a:pPr lvl="0"/>
            <a:r>
              <a:rPr lang="en-US"/>
              <a:t>Job Title</a:t>
            </a:r>
          </a:p>
        </p:txBody>
      </p:sp>
      <p:sp>
        <p:nvSpPr>
          <p:cNvPr id="8" name="Text Placeholder 15">
            <a:extLst>
              <a:ext uri="{FF2B5EF4-FFF2-40B4-BE49-F238E27FC236}">
                <a16:creationId xmlns:a16="http://schemas.microsoft.com/office/drawing/2014/main" id="{512173A8-BD92-C16A-E83D-C086ECF0C51D}"/>
              </a:ext>
            </a:extLst>
          </p:cNvPr>
          <p:cNvSpPr>
            <a:spLocks noGrp="1"/>
          </p:cNvSpPr>
          <p:nvPr>
            <p:ph type="body" sz="quarter" idx="15" hasCustomPrompt="1"/>
          </p:nvPr>
        </p:nvSpPr>
        <p:spPr>
          <a:xfrm>
            <a:off x="516834" y="8780250"/>
            <a:ext cx="7162800" cy="517525"/>
          </a:xfrm>
        </p:spPr>
        <p:txBody>
          <a:bodyPr lIns="0" tIns="0" rIns="0" bIns="0">
            <a:normAutofit/>
          </a:bodyPr>
          <a:lstStyle>
            <a:lvl1pPr marL="0" indent="0">
              <a:buNone/>
              <a:defRPr sz="2800"/>
            </a:lvl1pPr>
          </a:lstStyle>
          <a:p>
            <a:pPr lvl="0"/>
            <a:r>
              <a:rPr lang="en-US" err="1"/>
              <a:t>email@ventionteams.com</a:t>
            </a:r>
            <a:endParaRPr lang="en-US"/>
          </a:p>
        </p:txBody>
      </p:sp>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2946765"/>
            <a:ext cx="4923846"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Tree>
    <p:extLst>
      <p:ext uri="{BB962C8B-B14F-4D97-AF65-F5344CB8AC3E}">
        <p14:creationId xmlns:p14="http://schemas.microsoft.com/office/powerpoint/2010/main" val="1667060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age (Large + Small)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1"/>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 name="Picture Placeholder 4">
            <a:extLst>
              <a:ext uri="{FF2B5EF4-FFF2-40B4-BE49-F238E27FC236}">
                <a16:creationId xmlns:a16="http://schemas.microsoft.com/office/drawing/2014/main" id="{BA9015B3-42A1-DF7C-4DD4-748FB9755A41}"/>
              </a:ext>
            </a:extLst>
          </p:cNvPr>
          <p:cNvSpPr>
            <a:spLocks noGrp="1"/>
          </p:cNvSpPr>
          <p:nvPr>
            <p:ph type="pic" sz="quarter" idx="12"/>
          </p:nvPr>
        </p:nvSpPr>
        <p:spPr>
          <a:xfrm>
            <a:off x="523863" y="1958077"/>
            <a:ext cx="6996289" cy="4493130"/>
          </a:xfrm>
        </p:spPr>
        <p:txBody>
          <a:bodyPr>
            <a:normAutofit/>
          </a:bodyPr>
          <a:lstStyle>
            <a:lvl1pPr marL="0" indent="0">
              <a:buNone/>
              <a:defRPr sz="2400"/>
            </a:lvl1pPr>
          </a:lstStyle>
          <a:p>
            <a:r>
              <a:rPr lang="en-US"/>
              <a:t>Click icon to add picture</a:t>
            </a:r>
          </a:p>
        </p:txBody>
      </p:sp>
      <p:sp>
        <p:nvSpPr>
          <p:cNvPr id="6" name="Text Placeholder 2">
            <a:extLst>
              <a:ext uri="{FF2B5EF4-FFF2-40B4-BE49-F238E27FC236}">
                <a16:creationId xmlns:a16="http://schemas.microsoft.com/office/drawing/2014/main" id="{9D8E8E14-B506-912F-A7BB-0B8A02117300}"/>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97246973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eam 01 – 6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5" name="Picture Placeholder 2">
            <a:extLst>
              <a:ext uri="{FF2B5EF4-FFF2-40B4-BE49-F238E27FC236}">
                <a16:creationId xmlns:a16="http://schemas.microsoft.com/office/drawing/2014/main" id="{281CFCD5-3788-87FE-7967-F132498116EE}"/>
              </a:ext>
            </a:extLst>
          </p:cNvPr>
          <p:cNvSpPr>
            <a:spLocks noGrp="1" noChangeAspect="1"/>
          </p:cNvSpPr>
          <p:nvPr>
            <p:ph type="pic" idx="13"/>
          </p:nvPr>
        </p:nvSpPr>
        <p:spPr>
          <a:xfrm>
            <a:off x="11688246"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E497581A-7146-7988-2BAD-90F778FED437}"/>
              </a:ext>
            </a:extLst>
          </p:cNvPr>
          <p:cNvSpPr>
            <a:spLocks noGrp="1" noChangeAspect="1"/>
          </p:cNvSpPr>
          <p:nvPr>
            <p:ph type="pic" idx="14"/>
          </p:nvPr>
        </p:nvSpPr>
        <p:spPr>
          <a:xfrm>
            <a:off x="20429910"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28B90D3F-BEFF-7A7F-805E-6D95F16734EF}"/>
              </a:ext>
            </a:extLst>
          </p:cNvPr>
          <p:cNvSpPr>
            <a:spLocks noGrp="1"/>
          </p:cNvSpPr>
          <p:nvPr>
            <p:ph type="body" idx="22" hasCustomPrompt="1"/>
          </p:nvPr>
        </p:nvSpPr>
        <p:spPr>
          <a:xfrm>
            <a:off x="8080595"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8" name="Text Placeholder 2">
            <a:extLst>
              <a:ext uri="{FF2B5EF4-FFF2-40B4-BE49-F238E27FC236}">
                <a16:creationId xmlns:a16="http://schemas.microsoft.com/office/drawing/2014/main" id="{C62898F3-0565-F48B-4BAB-729E25D5CF0C}"/>
              </a:ext>
            </a:extLst>
          </p:cNvPr>
          <p:cNvSpPr>
            <a:spLocks noGrp="1"/>
          </p:cNvSpPr>
          <p:nvPr>
            <p:ph type="body" idx="26" hasCustomPrompt="1"/>
          </p:nvPr>
        </p:nvSpPr>
        <p:spPr>
          <a:xfrm>
            <a:off x="16833403"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9" name="Text Placeholder 2">
            <a:extLst>
              <a:ext uri="{FF2B5EF4-FFF2-40B4-BE49-F238E27FC236}">
                <a16:creationId xmlns:a16="http://schemas.microsoft.com/office/drawing/2014/main" id="{4089492A-530E-C206-BADE-91C958825AF3}"/>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0" name="Text Placeholder 2">
            <a:extLst>
              <a:ext uri="{FF2B5EF4-FFF2-40B4-BE49-F238E27FC236}">
                <a16:creationId xmlns:a16="http://schemas.microsoft.com/office/drawing/2014/main" id="{07BE25B0-C1E1-F825-692F-E0E2BC2D1CA6}"/>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1" name="Text Placeholder 2">
            <a:extLst>
              <a:ext uri="{FF2B5EF4-FFF2-40B4-BE49-F238E27FC236}">
                <a16:creationId xmlns:a16="http://schemas.microsoft.com/office/drawing/2014/main" id="{D969E717-3A40-C891-FAD7-C608B15F6330}"/>
              </a:ext>
            </a:extLst>
          </p:cNvPr>
          <p:cNvSpPr>
            <a:spLocks noGrp="1"/>
          </p:cNvSpPr>
          <p:nvPr>
            <p:ph type="body" idx="29" hasCustomPrompt="1"/>
          </p:nvPr>
        </p:nvSpPr>
        <p:spPr>
          <a:xfrm>
            <a:off x="8078251" y="8530148"/>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2" name="Text Placeholder 2">
            <a:extLst>
              <a:ext uri="{FF2B5EF4-FFF2-40B4-BE49-F238E27FC236}">
                <a16:creationId xmlns:a16="http://schemas.microsoft.com/office/drawing/2014/main" id="{53EFAF0F-FDD3-3D4A-30F5-75C493F2880B}"/>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3" name="Text Placeholder 2">
            <a:extLst>
              <a:ext uri="{FF2B5EF4-FFF2-40B4-BE49-F238E27FC236}">
                <a16:creationId xmlns:a16="http://schemas.microsoft.com/office/drawing/2014/main" id="{A25ED3FB-F67C-92F6-783F-4ED76FF1319A}"/>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4" name="Text Placeholder 2">
            <a:extLst>
              <a:ext uri="{FF2B5EF4-FFF2-40B4-BE49-F238E27FC236}">
                <a16:creationId xmlns:a16="http://schemas.microsoft.com/office/drawing/2014/main" id="{8F1F3306-FC1F-CCCF-BA86-71CFC35DCD21}"/>
              </a:ext>
            </a:extLst>
          </p:cNvPr>
          <p:cNvSpPr>
            <a:spLocks noGrp="1"/>
          </p:cNvSpPr>
          <p:nvPr>
            <p:ph type="body" idx="32" hasCustomPrompt="1"/>
          </p:nvPr>
        </p:nvSpPr>
        <p:spPr>
          <a:xfrm>
            <a:off x="16819915"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192010749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eam 01 – 4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 name="Text Placeholder 2">
            <a:extLst>
              <a:ext uri="{FF2B5EF4-FFF2-40B4-BE49-F238E27FC236}">
                <a16:creationId xmlns:a16="http://schemas.microsoft.com/office/drawing/2014/main" id="{C593DBE2-6522-2387-4C38-B99CA01FA1DE}"/>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82118B6C-E32B-A62F-E6C7-B2D9162E846F}"/>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5" name="Text Placeholder 2">
            <a:extLst>
              <a:ext uri="{FF2B5EF4-FFF2-40B4-BE49-F238E27FC236}">
                <a16:creationId xmlns:a16="http://schemas.microsoft.com/office/drawing/2014/main" id="{2D43A819-5B45-A5AC-DE3C-A59C4F51FC55}"/>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 name="Text Placeholder 2">
            <a:extLst>
              <a:ext uri="{FF2B5EF4-FFF2-40B4-BE49-F238E27FC236}">
                <a16:creationId xmlns:a16="http://schemas.microsoft.com/office/drawing/2014/main" id="{7446F419-5DAF-332E-752D-D0A893523B0B}"/>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9588533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eam 02 – 3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33C253B8-601C-F930-3EAD-10A99D5BB40B}"/>
              </a:ext>
            </a:extLst>
          </p:cNvPr>
          <p:cNvSpPr>
            <a:spLocks noGrp="1" noChangeAspect="1"/>
          </p:cNvSpPr>
          <p:nvPr>
            <p:ph type="pic" idx="14"/>
          </p:nvPr>
        </p:nvSpPr>
        <p:spPr>
          <a:xfrm>
            <a:off x="18647294" y="8536055"/>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4" name="Text Placeholder 2">
            <a:extLst>
              <a:ext uri="{FF2B5EF4-FFF2-40B4-BE49-F238E27FC236}">
                <a16:creationId xmlns:a16="http://schemas.microsoft.com/office/drawing/2014/main" id="{2B08E2E5-A6B9-C8A8-D00C-F64AC451361C}"/>
              </a:ext>
            </a:extLst>
          </p:cNvPr>
          <p:cNvSpPr>
            <a:spLocks noGrp="1"/>
          </p:cNvSpPr>
          <p:nvPr>
            <p:ph type="body" idx="26" hasCustomPrompt="1"/>
          </p:nvPr>
        </p:nvSpPr>
        <p:spPr>
          <a:xfrm>
            <a:off x="14085654"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43" name="Text Placeholder 2">
            <a:extLst>
              <a:ext uri="{FF2B5EF4-FFF2-40B4-BE49-F238E27FC236}">
                <a16:creationId xmlns:a16="http://schemas.microsoft.com/office/drawing/2014/main" id="{B910B662-766A-4971-A95C-ABBDF1C2DBB0}"/>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4" name="Text Placeholder 2">
            <a:extLst>
              <a:ext uri="{FF2B5EF4-FFF2-40B4-BE49-F238E27FC236}">
                <a16:creationId xmlns:a16="http://schemas.microsoft.com/office/drawing/2014/main" id="{4E62AED4-AFCC-5FB2-DF2E-05862E902308}"/>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5" name="Text Placeholder 2">
            <a:extLst>
              <a:ext uri="{FF2B5EF4-FFF2-40B4-BE49-F238E27FC236}">
                <a16:creationId xmlns:a16="http://schemas.microsoft.com/office/drawing/2014/main" id="{1C0C4FB3-35F7-8B22-43E1-77A7A46553E5}"/>
              </a:ext>
            </a:extLst>
          </p:cNvPr>
          <p:cNvSpPr>
            <a:spLocks noGrp="1"/>
          </p:cNvSpPr>
          <p:nvPr>
            <p:ph type="body" idx="33" hasCustomPrompt="1"/>
          </p:nvPr>
        </p:nvSpPr>
        <p:spPr>
          <a:xfrm>
            <a:off x="14085654"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5541277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eam 02 – 2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 name="Text Placeholder 2">
            <a:extLst>
              <a:ext uri="{FF2B5EF4-FFF2-40B4-BE49-F238E27FC236}">
                <a16:creationId xmlns:a16="http://schemas.microsoft.com/office/drawing/2014/main" id="{83569050-A3BE-2FCD-BBBE-008C345FA7FA}"/>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2C89E9DB-5691-F230-7F35-4CD29983E786}"/>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184415211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eam Groups">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FD4F3927-27F4-E45B-BFBC-B913DB1AC135}"/>
              </a:ext>
            </a:extLst>
          </p:cNvPr>
          <p:cNvSpPr>
            <a:spLocks noGrp="1"/>
          </p:cNvSpPr>
          <p:nvPr>
            <p:ph type="body" idx="44" hasCustomPrompt="1"/>
          </p:nvPr>
        </p:nvSpPr>
        <p:spPr>
          <a:xfrm>
            <a:off x="523862" y="7216462"/>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8" name="Picture Placeholder 2">
            <a:extLst>
              <a:ext uri="{FF2B5EF4-FFF2-40B4-BE49-F238E27FC236}">
                <a16:creationId xmlns:a16="http://schemas.microsoft.com/office/drawing/2014/main" id="{3724E85A-BC3A-BE3C-35E0-2BB491E956A7}"/>
              </a:ext>
            </a:extLst>
          </p:cNvPr>
          <p:cNvSpPr>
            <a:spLocks noGrp="1" noChangeAspect="1"/>
          </p:cNvSpPr>
          <p:nvPr>
            <p:ph type="pic" idx="10"/>
          </p:nvPr>
        </p:nvSpPr>
        <p:spPr>
          <a:xfrm>
            <a:off x="8080593"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28334573-4EDF-9946-B6B6-FAEA09468B41}"/>
              </a:ext>
            </a:extLst>
          </p:cNvPr>
          <p:cNvSpPr>
            <a:spLocks noGrp="1" noChangeAspect="1"/>
          </p:cNvSpPr>
          <p:nvPr>
            <p:ph type="pic" idx="24"/>
          </p:nvPr>
        </p:nvSpPr>
        <p:spPr>
          <a:xfrm>
            <a:off x="13443122"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7" name="Picture Placeholder 2">
            <a:extLst>
              <a:ext uri="{FF2B5EF4-FFF2-40B4-BE49-F238E27FC236}">
                <a16:creationId xmlns:a16="http://schemas.microsoft.com/office/drawing/2014/main" id="{7BB65983-E2A9-042E-AA6B-5CDD8B1BD07F}"/>
              </a:ext>
            </a:extLst>
          </p:cNvPr>
          <p:cNvSpPr>
            <a:spLocks noGrp="1" noChangeAspect="1"/>
          </p:cNvSpPr>
          <p:nvPr>
            <p:ph type="pic" idx="25"/>
          </p:nvPr>
        </p:nvSpPr>
        <p:spPr>
          <a:xfrm>
            <a:off x="18805650"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5" name="Straight Connector 4">
            <a:extLst>
              <a:ext uri="{FF2B5EF4-FFF2-40B4-BE49-F238E27FC236}">
                <a16:creationId xmlns:a16="http://schemas.microsoft.com/office/drawing/2014/main" id="{1C13EA3D-1BC0-B842-6283-3077D28328AC}"/>
              </a:ext>
            </a:extLst>
          </p:cNvPr>
          <p:cNvCxnSpPr>
            <a:cxnSpLocks/>
          </p:cNvCxnSpPr>
          <p:nvPr userDrawn="1"/>
        </p:nvCxnSpPr>
        <p:spPr>
          <a:xfrm>
            <a:off x="8080595" y="6728601"/>
            <a:ext cx="4679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13D76B-4F7D-5D0D-B831-AEC5EEDD20A1}"/>
              </a:ext>
            </a:extLst>
          </p:cNvPr>
          <p:cNvCxnSpPr>
            <a:cxnSpLocks/>
          </p:cNvCxnSpPr>
          <p:nvPr userDrawn="1"/>
        </p:nvCxnSpPr>
        <p:spPr>
          <a:xfrm>
            <a:off x="13445196" y="6728601"/>
            <a:ext cx="46937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76B804-9CFF-21F9-8D3B-6D7A8111D2B9}"/>
              </a:ext>
            </a:extLst>
          </p:cNvPr>
          <p:cNvCxnSpPr>
            <a:cxnSpLocks/>
          </p:cNvCxnSpPr>
          <p:nvPr userDrawn="1"/>
        </p:nvCxnSpPr>
        <p:spPr>
          <a:xfrm>
            <a:off x="18809798" y="6728601"/>
            <a:ext cx="46872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057E5869-6438-0F9E-753E-E8B0AE798A97}"/>
              </a:ext>
            </a:extLst>
          </p:cNvPr>
          <p:cNvSpPr>
            <a:spLocks noGrp="1"/>
          </p:cNvSpPr>
          <p:nvPr>
            <p:ph type="body" idx="18" hasCustomPrompt="1"/>
          </p:nvPr>
        </p:nvSpPr>
        <p:spPr>
          <a:xfrm>
            <a:off x="9348282"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1" name="Text Placeholder 2">
            <a:extLst>
              <a:ext uri="{FF2B5EF4-FFF2-40B4-BE49-F238E27FC236}">
                <a16:creationId xmlns:a16="http://schemas.microsoft.com/office/drawing/2014/main" id="{AB3758A3-3218-F82E-A5D5-0D7E1C70C53B}"/>
              </a:ext>
            </a:extLst>
          </p:cNvPr>
          <p:cNvSpPr>
            <a:spLocks noGrp="1"/>
          </p:cNvSpPr>
          <p:nvPr>
            <p:ph type="body" idx="19" hasCustomPrompt="1"/>
          </p:nvPr>
        </p:nvSpPr>
        <p:spPr>
          <a:xfrm>
            <a:off x="9348282"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2" name="Text Placeholder 2">
            <a:extLst>
              <a:ext uri="{FF2B5EF4-FFF2-40B4-BE49-F238E27FC236}">
                <a16:creationId xmlns:a16="http://schemas.microsoft.com/office/drawing/2014/main" id="{70F8C9D1-7AE9-8FBD-BAFD-3DE09387CA46}"/>
              </a:ext>
            </a:extLst>
          </p:cNvPr>
          <p:cNvSpPr>
            <a:spLocks noGrp="1"/>
          </p:cNvSpPr>
          <p:nvPr>
            <p:ph type="body" idx="20" hasCustomPrompt="1"/>
          </p:nvPr>
        </p:nvSpPr>
        <p:spPr>
          <a:xfrm>
            <a:off x="14712887"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3" name="Text Placeholder 2">
            <a:extLst>
              <a:ext uri="{FF2B5EF4-FFF2-40B4-BE49-F238E27FC236}">
                <a16:creationId xmlns:a16="http://schemas.microsoft.com/office/drawing/2014/main" id="{888C3895-0955-577C-93BA-C8F138BF7E68}"/>
              </a:ext>
            </a:extLst>
          </p:cNvPr>
          <p:cNvSpPr>
            <a:spLocks noGrp="1"/>
          </p:cNvSpPr>
          <p:nvPr>
            <p:ph type="body" idx="21" hasCustomPrompt="1"/>
          </p:nvPr>
        </p:nvSpPr>
        <p:spPr>
          <a:xfrm>
            <a:off x="14712887"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4" name="Text Placeholder 2">
            <a:extLst>
              <a:ext uri="{FF2B5EF4-FFF2-40B4-BE49-F238E27FC236}">
                <a16:creationId xmlns:a16="http://schemas.microsoft.com/office/drawing/2014/main" id="{ED8A0606-5299-87F7-0744-09E5B0938D79}"/>
              </a:ext>
            </a:extLst>
          </p:cNvPr>
          <p:cNvSpPr>
            <a:spLocks noGrp="1"/>
          </p:cNvSpPr>
          <p:nvPr>
            <p:ph type="body" idx="22" hasCustomPrompt="1"/>
          </p:nvPr>
        </p:nvSpPr>
        <p:spPr>
          <a:xfrm>
            <a:off x="20075300" y="765626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5" name="Text Placeholder 2">
            <a:extLst>
              <a:ext uri="{FF2B5EF4-FFF2-40B4-BE49-F238E27FC236}">
                <a16:creationId xmlns:a16="http://schemas.microsoft.com/office/drawing/2014/main" id="{0858F44C-F51C-CEAD-FD4A-54F5BBDAC266}"/>
              </a:ext>
            </a:extLst>
          </p:cNvPr>
          <p:cNvSpPr>
            <a:spLocks noGrp="1"/>
          </p:cNvSpPr>
          <p:nvPr>
            <p:ph type="body" idx="23" hasCustomPrompt="1"/>
          </p:nvPr>
        </p:nvSpPr>
        <p:spPr>
          <a:xfrm>
            <a:off x="20075300" y="724804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8" name="Picture Placeholder 2">
            <a:extLst>
              <a:ext uri="{FF2B5EF4-FFF2-40B4-BE49-F238E27FC236}">
                <a16:creationId xmlns:a16="http://schemas.microsoft.com/office/drawing/2014/main" id="{17B45C30-B679-1128-43FF-3908C2354685}"/>
              </a:ext>
            </a:extLst>
          </p:cNvPr>
          <p:cNvSpPr>
            <a:spLocks noGrp="1" noChangeAspect="1"/>
          </p:cNvSpPr>
          <p:nvPr>
            <p:ph type="pic" idx="26"/>
          </p:nvPr>
        </p:nvSpPr>
        <p:spPr>
          <a:xfrm>
            <a:off x="8080593"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9" name="Picture Placeholder 2">
            <a:extLst>
              <a:ext uri="{FF2B5EF4-FFF2-40B4-BE49-F238E27FC236}">
                <a16:creationId xmlns:a16="http://schemas.microsoft.com/office/drawing/2014/main" id="{2AEF8205-10E0-392B-E29B-7B37BF93CE19}"/>
              </a:ext>
            </a:extLst>
          </p:cNvPr>
          <p:cNvSpPr>
            <a:spLocks noGrp="1" noChangeAspect="1"/>
          </p:cNvSpPr>
          <p:nvPr>
            <p:ph type="pic" idx="27"/>
          </p:nvPr>
        </p:nvSpPr>
        <p:spPr>
          <a:xfrm>
            <a:off x="13443122"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0" name="Picture Placeholder 2">
            <a:extLst>
              <a:ext uri="{FF2B5EF4-FFF2-40B4-BE49-F238E27FC236}">
                <a16:creationId xmlns:a16="http://schemas.microsoft.com/office/drawing/2014/main" id="{B0FD5614-0A86-5940-85FD-E7F52911A12F}"/>
              </a:ext>
            </a:extLst>
          </p:cNvPr>
          <p:cNvSpPr>
            <a:spLocks noGrp="1" noChangeAspect="1"/>
          </p:cNvSpPr>
          <p:nvPr>
            <p:ph type="pic" idx="28"/>
          </p:nvPr>
        </p:nvSpPr>
        <p:spPr>
          <a:xfrm>
            <a:off x="18805650"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1" name="Text Placeholder 2">
            <a:extLst>
              <a:ext uri="{FF2B5EF4-FFF2-40B4-BE49-F238E27FC236}">
                <a16:creationId xmlns:a16="http://schemas.microsoft.com/office/drawing/2014/main" id="{CF3384D2-E9D3-EE71-B2C4-A75CA5C8925D}"/>
              </a:ext>
            </a:extLst>
          </p:cNvPr>
          <p:cNvSpPr>
            <a:spLocks noGrp="1"/>
          </p:cNvSpPr>
          <p:nvPr>
            <p:ph type="body" idx="29" hasCustomPrompt="1"/>
          </p:nvPr>
        </p:nvSpPr>
        <p:spPr>
          <a:xfrm>
            <a:off x="9348282"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1D253F70-BD64-5986-5C17-64AB6DA90A67}"/>
              </a:ext>
            </a:extLst>
          </p:cNvPr>
          <p:cNvSpPr>
            <a:spLocks noGrp="1"/>
          </p:cNvSpPr>
          <p:nvPr>
            <p:ph type="body" idx="30" hasCustomPrompt="1"/>
          </p:nvPr>
        </p:nvSpPr>
        <p:spPr>
          <a:xfrm>
            <a:off x="9348282"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3" name="Text Placeholder 2">
            <a:extLst>
              <a:ext uri="{FF2B5EF4-FFF2-40B4-BE49-F238E27FC236}">
                <a16:creationId xmlns:a16="http://schemas.microsoft.com/office/drawing/2014/main" id="{76502E9D-3BED-1446-88C0-DBE8598D4DEC}"/>
              </a:ext>
            </a:extLst>
          </p:cNvPr>
          <p:cNvSpPr>
            <a:spLocks noGrp="1"/>
          </p:cNvSpPr>
          <p:nvPr>
            <p:ph type="body" idx="31" hasCustomPrompt="1"/>
          </p:nvPr>
        </p:nvSpPr>
        <p:spPr>
          <a:xfrm>
            <a:off x="14712887"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739AC8BE-AB3B-DFF4-4832-B4AE8953AC2A}"/>
              </a:ext>
            </a:extLst>
          </p:cNvPr>
          <p:cNvSpPr>
            <a:spLocks noGrp="1"/>
          </p:cNvSpPr>
          <p:nvPr>
            <p:ph type="body" idx="32" hasCustomPrompt="1"/>
          </p:nvPr>
        </p:nvSpPr>
        <p:spPr>
          <a:xfrm>
            <a:off x="14712887"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5" name="Text Placeholder 2">
            <a:extLst>
              <a:ext uri="{FF2B5EF4-FFF2-40B4-BE49-F238E27FC236}">
                <a16:creationId xmlns:a16="http://schemas.microsoft.com/office/drawing/2014/main" id="{083951F0-4356-5154-A260-61C2483E877A}"/>
              </a:ext>
            </a:extLst>
          </p:cNvPr>
          <p:cNvSpPr>
            <a:spLocks noGrp="1"/>
          </p:cNvSpPr>
          <p:nvPr>
            <p:ph type="body" idx="33" hasCustomPrompt="1"/>
          </p:nvPr>
        </p:nvSpPr>
        <p:spPr>
          <a:xfrm>
            <a:off x="20075300" y="9528113"/>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EE6C0C03-F232-056F-1481-116EF3E30F50}"/>
              </a:ext>
            </a:extLst>
          </p:cNvPr>
          <p:cNvSpPr>
            <a:spLocks noGrp="1"/>
          </p:cNvSpPr>
          <p:nvPr>
            <p:ph type="body" idx="34" hasCustomPrompt="1"/>
          </p:nvPr>
        </p:nvSpPr>
        <p:spPr>
          <a:xfrm>
            <a:off x="20075300" y="9119886"/>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7" name="Picture Placeholder 2">
            <a:extLst>
              <a:ext uri="{FF2B5EF4-FFF2-40B4-BE49-F238E27FC236}">
                <a16:creationId xmlns:a16="http://schemas.microsoft.com/office/drawing/2014/main" id="{379D82E4-0347-663A-70AF-5E4C3C988611}"/>
              </a:ext>
            </a:extLst>
          </p:cNvPr>
          <p:cNvSpPr>
            <a:spLocks noGrp="1" noChangeAspect="1"/>
          </p:cNvSpPr>
          <p:nvPr>
            <p:ph type="pic" idx="35"/>
          </p:nvPr>
        </p:nvSpPr>
        <p:spPr>
          <a:xfrm>
            <a:off x="8080593"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8" name="Picture Placeholder 2">
            <a:extLst>
              <a:ext uri="{FF2B5EF4-FFF2-40B4-BE49-F238E27FC236}">
                <a16:creationId xmlns:a16="http://schemas.microsoft.com/office/drawing/2014/main" id="{855E6F98-BFCA-082E-AF02-43E9EAFEBE21}"/>
              </a:ext>
            </a:extLst>
          </p:cNvPr>
          <p:cNvSpPr>
            <a:spLocks noGrp="1" noChangeAspect="1"/>
          </p:cNvSpPr>
          <p:nvPr>
            <p:ph type="pic" idx="36"/>
          </p:nvPr>
        </p:nvSpPr>
        <p:spPr>
          <a:xfrm>
            <a:off x="13443122"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9" name="Picture Placeholder 2">
            <a:extLst>
              <a:ext uri="{FF2B5EF4-FFF2-40B4-BE49-F238E27FC236}">
                <a16:creationId xmlns:a16="http://schemas.microsoft.com/office/drawing/2014/main" id="{8C7E0625-A0CD-5780-4FEE-89D87941003B}"/>
              </a:ext>
            </a:extLst>
          </p:cNvPr>
          <p:cNvSpPr>
            <a:spLocks noGrp="1" noChangeAspect="1"/>
          </p:cNvSpPr>
          <p:nvPr>
            <p:ph type="pic" idx="37"/>
          </p:nvPr>
        </p:nvSpPr>
        <p:spPr>
          <a:xfrm>
            <a:off x="18805650"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60" name="Text Placeholder 2">
            <a:extLst>
              <a:ext uri="{FF2B5EF4-FFF2-40B4-BE49-F238E27FC236}">
                <a16:creationId xmlns:a16="http://schemas.microsoft.com/office/drawing/2014/main" id="{1E4EAC04-59A9-37BD-4D4B-DAF8E4296EF1}"/>
              </a:ext>
            </a:extLst>
          </p:cNvPr>
          <p:cNvSpPr>
            <a:spLocks noGrp="1"/>
          </p:cNvSpPr>
          <p:nvPr>
            <p:ph type="body" idx="38" hasCustomPrompt="1"/>
          </p:nvPr>
        </p:nvSpPr>
        <p:spPr>
          <a:xfrm>
            <a:off x="9348282"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1" name="Text Placeholder 2">
            <a:extLst>
              <a:ext uri="{FF2B5EF4-FFF2-40B4-BE49-F238E27FC236}">
                <a16:creationId xmlns:a16="http://schemas.microsoft.com/office/drawing/2014/main" id="{D3D21C91-11E8-C1D0-9612-8276E7A4FC00}"/>
              </a:ext>
            </a:extLst>
          </p:cNvPr>
          <p:cNvSpPr>
            <a:spLocks noGrp="1"/>
          </p:cNvSpPr>
          <p:nvPr>
            <p:ph type="body" idx="39" hasCustomPrompt="1"/>
          </p:nvPr>
        </p:nvSpPr>
        <p:spPr>
          <a:xfrm>
            <a:off x="9348282"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2" name="Text Placeholder 2">
            <a:extLst>
              <a:ext uri="{FF2B5EF4-FFF2-40B4-BE49-F238E27FC236}">
                <a16:creationId xmlns:a16="http://schemas.microsoft.com/office/drawing/2014/main" id="{0178CF07-5C5D-92B9-C084-627D1C868886}"/>
              </a:ext>
            </a:extLst>
          </p:cNvPr>
          <p:cNvSpPr>
            <a:spLocks noGrp="1"/>
          </p:cNvSpPr>
          <p:nvPr>
            <p:ph type="body" idx="40" hasCustomPrompt="1"/>
          </p:nvPr>
        </p:nvSpPr>
        <p:spPr>
          <a:xfrm>
            <a:off x="14712887"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3" name="Text Placeholder 2">
            <a:extLst>
              <a:ext uri="{FF2B5EF4-FFF2-40B4-BE49-F238E27FC236}">
                <a16:creationId xmlns:a16="http://schemas.microsoft.com/office/drawing/2014/main" id="{9A82DDCC-C1CD-BC2B-4623-FF1318C69C37}"/>
              </a:ext>
            </a:extLst>
          </p:cNvPr>
          <p:cNvSpPr>
            <a:spLocks noGrp="1"/>
          </p:cNvSpPr>
          <p:nvPr>
            <p:ph type="body" idx="41" hasCustomPrompt="1"/>
          </p:nvPr>
        </p:nvSpPr>
        <p:spPr>
          <a:xfrm>
            <a:off x="14712887"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4" name="Text Placeholder 2">
            <a:extLst>
              <a:ext uri="{FF2B5EF4-FFF2-40B4-BE49-F238E27FC236}">
                <a16:creationId xmlns:a16="http://schemas.microsoft.com/office/drawing/2014/main" id="{D15EBC33-88A6-6A46-4E03-68AC1BF6A715}"/>
              </a:ext>
            </a:extLst>
          </p:cNvPr>
          <p:cNvSpPr>
            <a:spLocks noGrp="1"/>
          </p:cNvSpPr>
          <p:nvPr>
            <p:ph type="body" idx="42" hasCustomPrompt="1"/>
          </p:nvPr>
        </p:nvSpPr>
        <p:spPr>
          <a:xfrm>
            <a:off x="20075300" y="1087524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5" name="Text Placeholder 2">
            <a:extLst>
              <a:ext uri="{FF2B5EF4-FFF2-40B4-BE49-F238E27FC236}">
                <a16:creationId xmlns:a16="http://schemas.microsoft.com/office/drawing/2014/main" id="{40B3081C-DF01-A108-EBAF-8E8C60E8BB61}"/>
              </a:ext>
            </a:extLst>
          </p:cNvPr>
          <p:cNvSpPr>
            <a:spLocks noGrp="1"/>
          </p:cNvSpPr>
          <p:nvPr>
            <p:ph type="body" idx="43" hasCustomPrompt="1"/>
          </p:nvPr>
        </p:nvSpPr>
        <p:spPr>
          <a:xfrm>
            <a:off x="20075300" y="1046702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7" name="Text Placeholder 2">
            <a:extLst>
              <a:ext uri="{FF2B5EF4-FFF2-40B4-BE49-F238E27FC236}">
                <a16:creationId xmlns:a16="http://schemas.microsoft.com/office/drawing/2014/main" id="{1EF33B5C-084B-350A-DEBE-90522FEC93DD}"/>
              </a:ext>
            </a:extLst>
          </p:cNvPr>
          <p:cNvSpPr>
            <a:spLocks noGrp="1"/>
          </p:cNvSpPr>
          <p:nvPr>
            <p:ph type="body" idx="45" hasCustomPrompt="1"/>
          </p:nvPr>
        </p:nvSpPr>
        <p:spPr>
          <a:xfrm>
            <a:off x="523862" y="9088290"/>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73" name="Text Placeholder 2">
            <a:extLst>
              <a:ext uri="{FF2B5EF4-FFF2-40B4-BE49-F238E27FC236}">
                <a16:creationId xmlns:a16="http://schemas.microsoft.com/office/drawing/2014/main" id="{49F9C0C4-8F04-D21F-306C-32D83DA5E669}"/>
              </a:ext>
            </a:extLst>
          </p:cNvPr>
          <p:cNvSpPr>
            <a:spLocks noGrp="1"/>
          </p:cNvSpPr>
          <p:nvPr>
            <p:ph type="body" idx="1" hasCustomPrompt="1"/>
          </p:nvPr>
        </p:nvSpPr>
        <p:spPr>
          <a:xfrm>
            <a:off x="8078251"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4" name="Text Placeholder 2">
            <a:extLst>
              <a:ext uri="{FF2B5EF4-FFF2-40B4-BE49-F238E27FC236}">
                <a16:creationId xmlns:a16="http://schemas.microsoft.com/office/drawing/2014/main" id="{A8B388CF-63E4-C018-E033-E05717C5EBA6}"/>
              </a:ext>
            </a:extLst>
          </p:cNvPr>
          <p:cNvSpPr>
            <a:spLocks noGrp="1"/>
          </p:cNvSpPr>
          <p:nvPr>
            <p:ph type="body" idx="46" hasCustomPrompt="1"/>
          </p:nvPr>
        </p:nvSpPr>
        <p:spPr>
          <a:xfrm>
            <a:off x="13443122"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5" name="Text Placeholder 2">
            <a:extLst>
              <a:ext uri="{FF2B5EF4-FFF2-40B4-BE49-F238E27FC236}">
                <a16:creationId xmlns:a16="http://schemas.microsoft.com/office/drawing/2014/main" id="{AB492BD3-4899-E57D-5F48-11744C0EDA12}"/>
              </a:ext>
            </a:extLst>
          </p:cNvPr>
          <p:cNvSpPr>
            <a:spLocks noGrp="1"/>
          </p:cNvSpPr>
          <p:nvPr>
            <p:ph type="body" idx="47" hasCustomPrompt="1"/>
          </p:nvPr>
        </p:nvSpPr>
        <p:spPr>
          <a:xfrm>
            <a:off x="18805650"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Tree>
    <p:extLst>
      <p:ext uri="{BB962C8B-B14F-4D97-AF65-F5344CB8AC3E}">
        <p14:creationId xmlns:p14="http://schemas.microsoft.com/office/powerpoint/2010/main" val="327878133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eam Structure">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114D8E8-8D50-C098-A975-B76F4DD99C55}"/>
              </a:ext>
            </a:extLst>
          </p:cNvPr>
          <p:cNvSpPr>
            <a:spLocks noGrp="1"/>
          </p:cNvSpPr>
          <p:nvPr>
            <p:ph type="body" idx="18" hasCustomPrompt="1"/>
          </p:nvPr>
        </p:nvSpPr>
        <p:spPr>
          <a:xfrm>
            <a:off x="8078251" y="7255166"/>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4" name="Straight Connector 3">
            <a:extLst>
              <a:ext uri="{FF2B5EF4-FFF2-40B4-BE49-F238E27FC236}">
                <a16:creationId xmlns:a16="http://schemas.microsoft.com/office/drawing/2014/main" id="{A850F7F0-BBCA-93A1-16CE-8ABAE1C5A084}"/>
              </a:ext>
            </a:extLst>
          </p:cNvPr>
          <p:cNvCxnSpPr>
            <a:cxnSpLocks/>
          </p:cNvCxnSpPr>
          <p:nvPr userDrawn="1"/>
        </p:nvCxnSpPr>
        <p:spPr>
          <a:xfrm>
            <a:off x="8080595" y="6858000"/>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086E02B-04D8-AF73-B727-3809080013AC}"/>
              </a:ext>
            </a:extLst>
          </p:cNvPr>
          <p:cNvSpPr>
            <a:spLocks noGrp="1"/>
          </p:cNvSpPr>
          <p:nvPr>
            <p:ph type="body" idx="17" hasCustomPrompt="1"/>
          </p:nvPr>
        </p:nvSpPr>
        <p:spPr>
          <a:xfrm>
            <a:off x="8078252" y="10305204"/>
            <a:ext cx="13703640" cy="1514536"/>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Based on new requirements and scope changes, the team could be scaled upon request to achieve new goals and deadlines.</a:t>
            </a:r>
          </a:p>
        </p:txBody>
      </p:sp>
      <p:sp>
        <p:nvSpPr>
          <p:cNvPr id="22" name="Text Placeholder 2">
            <a:extLst>
              <a:ext uri="{FF2B5EF4-FFF2-40B4-BE49-F238E27FC236}">
                <a16:creationId xmlns:a16="http://schemas.microsoft.com/office/drawing/2014/main" id="{9E1A4081-76DC-FDF9-B8C0-8A7D35ED7791}"/>
              </a:ext>
            </a:extLst>
          </p:cNvPr>
          <p:cNvSpPr>
            <a:spLocks noGrp="1"/>
          </p:cNvSpPr>
          <p:nvPr>
            <p:ph type="body" idx="19" hasCustomPrompt="1"/>
          </p:nvPr>
        </p:nvSpPr>
        <p:spPr>
          <a:xfrm>
            <a:off x="9164814" y="7255166"/>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3" name="Text Placeholder 2">
            <a:extLst>
              <a:ext uri="{FF2B5EF4-FFF2-40B4-BE49-F238E27FC236}">
                <a16:creationId xmlns:a16="http://schemas.microsoft.com/office/drawing/2014/main" id="{3FDE1DCF-50BE-AB8B-95B9-BCEE247126E6}"/>
              </a:ext>
            </a:extLst>
          </p:cNvPr>
          <p:cNvSpPr>
            <a:spLocks noGrp="1"/>
          </p:cNvSpPr>
          <p:nvPr>
            <p:ph type="body" idx="20" hasCustomPrompt="1"/>
          </p:nvPr>
        </p:nvSpPr>
        <p:spPr>
          <a:xfrm>
            <a:off x="8078251"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4" name="Text Placeholder 2">
            <a:extLst>
              <a:ext uri="{FF2B5EF4-FFF2-40B4-BE49-F238E27FC236}">
                <a16:creationId xmlns:a16="http://schemas.microsoft.com/office/drawing/2014/main" id="{92C30031-FF77-F040-592F-32569A45FB71}"/>
              </a:ext>
            </a:extLst>
          </p:cNvPr>
          <p:cNvSpPr>
            <a:spLocks noGrp="1"/>
          </p:cNvSpPr>
          <p:nvPr>
            <p:ph type="body" idx="21" hasCustomPrompt="1"/>
          </p:nvPr>
        </p:nvSpPr>
        <p:spPr>
          <a:xfrm>
            <a:off x="9164814" y="8037311"/>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5" name="Text Placeholder 2">
            <a:extLst>
              <a:ext uri="{FF2B5EF4-FFF2-40B4-BE49-F238E27FC236}">
                <a16:creationId xmlns:a16="http://schemas.microsoft.com/office/drawing/2014/main" id="{FC986ACC-D5B2-08C6-5651-AC31AD2322A4}"/>
              </a:ext>
            </a:extLst>
          </p:cNvPr>
          <p:cNvSpPr>
            <a:spLocks noGrp="1"/>
          </p:cNvSpPr>
          <p:nvPr>
            <p:ph type="body" idx="22" hasCustomPrompt="1"/>
          </p:nvPr>
        </p:nvSpPr>
        <p:spPr>
          <a:xfrm>
            <a:off x="8078251"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6" name="Text Placeholder 2">
            <a:extLst>
              <a:ext uri="{FF2B5EF4-FFF2-40B4-BE49-F238E27FC236}">
                <a16:creationId xmlns:a16="http://schemas.microsoft.com/office/drawing/2014/main" id="{E21C8F69-F53B-5BA3-E8A1-8407C386BBED}"/>
              </a:ext>
            </a:extLst>
          </p:cNvPr>
          <p:cNvSpPr>
            <a:spLocks noGrp="1"/>
          </p:cNvSpPr>
          <p:nvPr>
            <p:ph type="body" idx="23" hasCustomPrompt="1"/>
          </p:nvPr>
        </p:nvSpPr>
        <p:spPr>
          <a:xfrm>
            <a:off x="9164814" y="8819457"/>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5" name="Text Placeholder 2">
            <a:extLst>
              <a:ext uri="{FF2B5EF4-FFF2-40B4-BE49-F238E27FC236}">
                <a16:creationId xmlns:a16="http://schemas.microsoft.com/office/drawing/2014/main" id="{99D19C30-39E0-8F20-258A-C1125A055D3B}"/>
              </a:ext>
            </a:extLst>
          </p:cNvPr>
          <p:cNvSpPr>
            <a:spLocks noGrp="1"/>
          </p:cNvSpPr>
          <p:nvPr>
            <p:ph type="body" idx="26" hasCustomPrompt="1"/>
          </p:nvPr>
        </p:nvSpPr>
        <p:spPr>
          <a:xfrm>
            <a:off x="16851086"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6" name="Text Placeholder 2">
            <a:extLst>
              <a:ext uri="{FF2B5EF4-FFF2-40B4-BE49-F238E27FC236}">
                <a16:creationId xmlns:a16="http://schemas.microsoft.com/office/drawing/2014/main" id="{07428D61-2442-2154-93A6-3107952E0B1B}"/>
              </a:ext>
            </a:extLst>
          </p:cNvPr>
          <p:cNvSpPr>
            <a:spLocks noGrp="1"/>
          </p:cNvSpPr>
          <p:nvPr>
            <p:ph type="body" idx="27" hasCustomPrompt="1"/>
          </p:nvPr>
        </p:nvSpPr>
        <p:spPr>
          <a:xfrm>
            <a:off x="17937649" y="8037312"/>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7" name="Text Placeholder 2">
            <a:extLst>
              <a:ext uri="{FF2B5EF4-FFF2-40B4-BE49-F238E27FC236}">
                <a16:creationId xmlns:a16="http://schemas.microsoft.com/office/drawing/2014/main" id="{B82410AE-9673-73AA-D94F-C372E8E4ABC2}"/>
              </a:ext>
            </a:extLst>
          </p:cNvPr>
          <p:cNvSpPr>
            <a:spLocks noGrp="1"/>
          </p:cNvSpPr>
          <p:nvPr>
            <p:ph type="body" idx="28" hasCustomPrompt="1"/>
          </p:nvPr>
        </p:nvSpPr>
        <p:spPr>
          <a:xfrm>
            <a:off x="16851086"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8" name="Text Placeholder 2">
            <a:extLst>
              <a:ext uri="{FF2B5EF4-FFF2-40B4-BE49-F238E27FC236}">
                <a16:creationId xmlns:a16="http://schemas.microsoft.com/office/drawing/2014/main" id="{B3CBE6F4-881E-1BE0-BA1C-E0B13BD06E0B}"/>
              </a:ext>
            </a:extLst>
          </p:cNvPr>
          <p:cNvSpPr>
            <a:spLocks noGrp="1"/>
          </p:cNvSpPr>
          <p:nvPr>
            <p:ph type="body" idx="29" hasCustomPrompt="1"/>
          </p:nvPr>
        </p:nvSpPr>
        <p:spPr>
          <a:xfrm>
            <a:off x="17937649" y="8819458"/>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9" name="Text Placeholder 2">
            <a:extLst>
              <a:ext uri="{FF2B5EF4-FFF2-40B4-BE49-F238E27FC236}">
                <a16:creationId xmlns:a16="http://schemas.microsoft.com/office/drawing/2014/main" id="{9336ED37-C600-D672-0878-80B639DD9486}"/>
              </a:ext>
            </a:extLst>
          </p:cNvPr>
          <p:cNvSpPr>
            <a:spLocks noGrp="1"/>
          </p:cNvSpPr>
          <p:nvPr>
            <p:ph type="body" idx="30" hasCustomPrompt="1"/>
          </p:nvPr>
        </p:nvSpPr>
        <p:spPr>
          <a:xfrm>
            <a:off x="16851086" y="7255165"/>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40" name="Text Placeholder 2">
            <a:extLst>
              <a:ext uri="{FF2B5EF4-FFF2-40B4-BE49-F238E27FC236}">
                <a16:creationId xmlns:a16="http://schemas.microsoft.com/office/drawing/2014/main" id="{48F435AB-2723-D068-1468-BCF5A1459693}"/>
              </a:ext>
            </a:extLst>
          </p:cNvPr>
          <p:cNvSpPr>
            <a:spLocks noGrp="1"/>
          </p:cNvSpPr>
          <p:nvPr>
            <p:ph type="body" idx="31" hasCustomPrompt="1"/>
          </p:nvPr>
        </p:nvSpPr>
        <p:spPr>
          <a:xfrm>
            <a:off x="17937649" y="7255166"/>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Tree>
    <p:extLst>
      <p:ext uri="{BB962C8B-B14F-4D97-AF65-F5344CB8AC3E}">
        <p14:creationId xmlns:p14="http://schemas.microsoft.com/office/powerpoint/2010/main" val="20502070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Portfolio Logos">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187C1920-C795-9CB1-9048-64BA81BDA8E8}"/>
              </a:ext>
            </a:extLst>
          </p:cNvPr>
          <p:cNvSpPr>
            <a:spLocks noGrp="1" noChangeAspect="1"/>
          </p:cNvSpPr>
          <p:nvPr>
            <p:ph type="pic" idx="1"/>
          </p:nvPr>
        </p:nvSpPr>
        <p:spPr>
          <a:xfrm>
            <a:off x="8091054"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0" name="Picture Placeholder 2">
            <a:extLst>
              <a:ext uri="{FF2B5EF4-FFF2-40B4-BE49-F238E27FC236}">
                <a16:creationId xmlns:a16="http://schemas.microsoft.com/office/drawing/2014/main" id="{438E2597-0A0A-2E56-6D1E-FFB3435BEE14}"/>
              </a:ext>
            </a:extLst>
          </p:cNvPr>
          <p:cNvSpPr>
            <a:spLocks noGrp="1" noChangeAspect="1"/>
          </p:cNvSpPr>
          <p:nvPr>
            <p:ph type="pic" idx="10"/>
          </p:nvPr>
        </p:nvSpPr>
        <p:spPr>
          <a:xfrm>
            <a:off x="12190190"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1" name="Picture Placeholder 2">
            <a:extLst>
              <a:ext uri="{FF2B5EF4-FFF2-40B4-BE49-F238E27FC236}">
                <a16:creationId xmlns:a16="http://schemas.microsoft.com/office/drawing/2014/main" id="{1882C660-1B8D-8CB8-927A-784F8359BEC5}"/>
              </a:ext>
            </a:extLst>
          </p:cNvPr>
          <p:cNvSpPr>
            <a:spLocks noGrp="1" noChangeAspect="1"/>
          </p:cNvSpPr>
          <p:nvPr>
            <p:ph type="pic" idx="11"/>
          </p:nvPr>
        </p:nvSpPr>
        <p:spPr>
          <a:xfrm>
            <a:off x="16289326"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2" name="Picture Placeholder 2">
            <a:extLst>
              <a:ext uri="{FF2B5EF4-FFF2-40B4-BE49-F238E27FC236}">
                <a16:creationId xmlns:a16="http://schemas.microsoft.com/office/drawing/2014/main" id="{2F70CAD6-30C0-D9C3-A1E5-73209D824CA7}"/>
              </a:ext>
            </a:extLst>
          </p:cNvPr>
          <p:cNvSpPr>
            <a:spLocks noGrp="1" noChangeAspect="1"/>
          </p:cNvSpPr>
          <p:nvPr>
            <p:ph type="pic" idx="12"/>
          </p:nvPr>
        </p:nvSpPr>
        <p:spPr>
          <a:xfrm>
            <a:off x="20388463"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3" name="Picture Placeholder 2">
            <a:extLst>
              <a:ext uri="{FF2B5EF4-FFF2-40B4-BE49-F238E27FC236}">
                <a16:creationId xmlns:a16="http://schemas.microsoft.com/office/drawing/2014/main" id="{0C4AD414-10C8-E0DD-D14C-2A2A35A872AB}"/>
              </a:ext>
            </a:extLst>
          </p:cNvPr>
          <p:cNvSpPr>
            <a:spLocks noGrp="1" noChangeAspect="1"/>
          </p:cNvSpPr>
          <p:nvPr>
            <p:ph type="pic" idx="13"/>
          </p:nvPr>
        </p:nvSpPr>
        <p:spPr>
          <a:xfrm>
            <a:off x="8091054"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4" name="Picture Placeholder 2">
            <a:extLst>
              <a:ext uri="{FF2B5EF4-FFF2-40B4-BE49-F238E27FC236}">
                <a16:creationId xmlns:a16="http://schemas.microsoft.com/office/drawing/2014/main" id="{75476D4B-B69E-64F0-3190-C7A168FA92E0}"/>
              </a:ext>
            </a:extLst>
          </p:cNvPr>
          <p:cNvSpPr>
            <a:spLocks noGrp="1" noChangeAspect="1"/>
          </p:cNvSpPr>
          <p:nvPr>
            <p:ph type="pic" idx="14"/>
          </p:nvPr>
        </p:nvSpPr>
        <p:spPr>
          <a:xfrm>
            <a:off x="12190190"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5" name="Picture Placeholder 2">
            <a:extLst>
              <a:ext uri="{FF2B5EF4-FFF2-40B4-BE49-F238E27FC236}">
                <a16:creationId xmlns:a16="http://schemas.microsoft.com/office/drawing/2014/main" id="{5A3362E1-7AE4-31BA-7071-00E612941426}"/>
              </a:ext>
            </a:extLst>
          </p:cNvPr>
          <p:cNvSpPr>
            <a:spLocks noGrp="1" noChangeAspect="1"/>
          </p:cNvSpPr>
          <p:nvPr>
            <p:ph type="pic" idx="15"/>
          </p:nvPr>
        </p:nvSpPr>
        <p:spPr>
          <a:xfrm>
            <a:off x="16289326"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66AECFE6-FE2C-2050-294E-9F9299E97175}"/>
              </a:ext>
            </a:extLst>
          </p:cNvPr>
          <p:cNvSpPr>
            <a:spLocks noGrp="1" noChangeAspect="1"/>
          </p:cNvSpPr>
          <p:nvPr>
            <p:ph type="pic" idx="16"/>
          </p:nvPr>
        </p:nvSpPr>
        <p:spPr>
          <a:xfrm>
            <a:off x="20388463"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A95B8D43-89BF-4444-9589-3E7BAAB3240F}"/>
              </a:ext>
            </a:extLst>
          </p:cNvPr>
          <p:cNvSpPr>
            <a:spLocks noGrp="1" noChangeAspect="1"/>
          </p:cNvSpPr>
          <p:nvPr>
            <p:ph type="pic" idx="17"/>
          </p:nvPr>
        </p:nvSpPr>
        <p:spPr>
          <a:xfrm>
            <a:off x="8091054"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Picture Placeholder 2">
            <a:extLst>
              <a:ext uri="{FF2B5EF4-FFF2-40B4-BE49-F238E27FC236}">
                <a16:creationId xmlns:a16="http://schemas.microsoft.com/office/drawing/2014/main" id="{E6DEC888-B05C-2368-FA10-813C9E4C14F1}"/>
              </a:ext>
            </a:extLst>
          </p:cNvPr>
          <p:cNvSpPr>
            <a:spLocks noGrp="1" noChangeAspect="1"/>
          </p:cNvSpPr>
          <p:nvPr>
            <p:ph type="pic" idx="18"/>
          </p:nvPr>
        </p:nvSpPr>
        <p:spPr>
          <a:xfrm>
            <a:off x="12190190"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9" name="Picture Placeholder 2">
            <a:extLst>
              <a:ext uri="{FF2B5EF4-FFF2-40B4-BE49-F238E27FC236}">
                <a16:creationId xmlns:a16="http://schemas.microsoft.com/office/drawing/2014/main" id="{841D3517-0EC6-9224-5D11-0D181953AC83}"/>
              </a:ext>
            </a:extLst>
          </p:cNvPr>
          <p:cNvSpPr>
            <a:spLocks noGrp="1" noChangeAspect="1"/>
          </p:cNvSpPr>
          <p:nvPr>
            <p:ph type="pic" idx="19"/>
          </p:nvPr>
        </p:nvSpPr>
        <p:spPr>
          <a:xfrm>
            <a:off x="16289326"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Picture Placeholder 2">
            <a:extLst>
              <a:ext uri="{FF2B5EF4-FFF2-40B4-BE49-F238E27FC236}">
                <a16:creationId xmlns:a16="http://schemas.microsoft.com/office/drawing/2014/main" id="{9B9D4F1A-893C-72CE-9F2E-BC8C7E79685A}"/>
              </a:ext>
            </a:extLst>
          </p:cNvPr>
          <p:cNvSpPr>
            <a:spLocks noGrp="1" noChangeAspect="1"/>
          </p:cNvSpPr>
          <p:nvPr>
            <p:ph type="pic" idx="20"/>
          </p:nvPr>
        </p:nvSpPr>
        <p:spPr>
          <a:xfrm>
            <a:off x="20388463"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1" name="Picture Placeholder 2">
            <a:extLst>
              <a:ext uri="{FF2B5EF4-FFF2-40B4-BE49-F238E27FC236}">
                <a16:creationId xmlns:a16="http://schemas.microsoft.com/office/drawing/2014/main" id="{47987151-2F97-8DA7-40FA-49A3983830FD}"/>
              </a:ext>
            </a:extLst>
          </p:cNvPr>
          <p:cNvSpPr>
            <a:spLocks noGrp="1" noChangeAspect="1"/>
          </p:cNvSpPr>
          <p:nvPr>
            <p:ph type="pic" idx="21"/>
          </p:nvPr>
        </p:nvSpPr>
        <p:spPr>
          <a:xfrm>
            <a:off x="8091054"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2" name="Picture Placeholder 2">
            <a:extLst>
              <a:ext uri="{FF2B5EF4-FFF2-40B4-BE49-F238E27FC236}">
                <a16:creationId xmlns:a16="http://schemas.microsoft.com/office/drawing/2014/main" id="{600F9D7A-B54B-3907-7483-7870E7ECDBA0}"/>
              </a:ext>
            </a:extLst>
          </p:cNvPr>
          <p:cNvSpPr>
            <a:spLocks noGrp="1" noChangeAspect="1"/>
          </p:cNvSpPr>
          <p:nvPr>
            <p:ph type="pic" idx="22"/>
          </p:nvPr>
        </p:nvSpPr>
        <p:spPr>
          <a:xfrm>
            <a:off x="12190190"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3" name="Picture Placeholder 2">
            <a:extLst>
              <a:ext uri="{FF2B5EF4-FFF2-40B4-BE49-F238E27FC236}">
                <a16:creationId xmlns:a16="http://schemas.microsoft.com/office/drawing/2014/main" id="{CFA09954-55C2-8AA6-626D-5ECFEED52089}"/>
              </a:ext>
            </a:extLst>
          </p:cNvPr>
          <p:cNvSpPr>
            <a:spLocks noGrp="1" noChangeAspect="1"/>
          </p:cNvSpPr>
          <p:nvPr>
            <p:ph type="pic" idx="23"/>
          </p:nvPr>
        </p:nvSpPr>
        <p:spPr>
          <a:xfrm>
            <a:off x="16289326"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4" name="Picture Placeholder 2">
            <a:extLst>
              <a:ext uri="{FF2B5EF4-FFF2-40B4-BE49-F238E27FC236}">
                <a16:creationId xmlns:a16="http://schemas.microsoft.com/office/drawing/2014/main" id="{E3EAA994-EC9D-79F3-E877-9BF97AFF8E79}"/>
              </a:ext>
            </a:extLst>
          </p:cNvPr>
          <p:cNvSpPr>
            <a:spLocks noGrp="1" noChangeAspect="1"/>
          </p:cNvSpPr>
          <p:nvPr>
            <p:ph type="pic" idx="24"/>
          </p:nvPr>
        </p:nvSpPr>
        <p:spPr>
          <a:xfrm>
            <a:off x="20388463"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39111559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23680" y="1051201"/>
            <a:ext cx="21033938" cy="442566"/>
          </a:xfrm>
        </p:spPr>
        <p:txBody>
          <a:bodyPr lIns="0" tIns="0" rIns="0" bIns="0" anchor="t" anchorCtr="0">
            <a:normAutofit/>
          </a:bodyPr>
          <a:lstStyle>
            <a:lvl1pPr>
              <a:defRPr sz="2100"/>
            </a:lvl1pPr>
          </a:lstStyle>
          <a:p>
            <a:r>
              <a:rPr lang="en-US"/>
              <a:t>Click to edit Master title style</a:t>
            </a:r>
          </a:p>
        </p:txBody>
      </p:sp>
      <p:sp>
        <p:nvSpPr>
          <p:cNvPr id="7" name="Table Placeholder 6">
            <a:extLst>
              <a:ext uri="{FF2B5EF4-FFF2-40B4-BE49-F238E27FC236}">
                <a16:creationId xmlns:a16="http://schemas.microsoft.com/office/drawing/2014/main" id="{35150AC1-144E-9AAC-8FA8-E7E6AAC2D8B0}"/>
              </a:ext>
            </a:extLst>
          </p:cNvPr>
          <p:cNvSpPr>
            <a:spLocks noGrp="1"/>
          </p:cNvSpPr>
          <p:nvPr>
            <p:ph type="tbl" sz="quarter" idx="10"/>
          </p:nvPr>
        </p:nvSpPr>
        <p:spPr>
          <a:xfrm>
            <a:off x="7977351" y="2333625"/>
            <a:ext cx="15860549" cy="9616637"/>
          </a:xfrm>
        </p:spPr>
        <p:txBody>
          <a:bodyPr/>
          <a:lstStyle/>
          <a:p>
            <a:endParaRPr lang="en-US"/>
          </a:p>
        </p:txBody>
      </p:sp>
    </p:spTree>
    <p:extLst>
      <p:ext uri="{BB962C8B-B14F-4D97-AF65-F5344CB8AC3E}">
        <p14:creationId xmlns:p14="http://schemas.microsoft.com/office/powerpoint/2010/main" val="107936188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able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5431537"/>
            <a:ext cx="15801380" cy="6947790"/>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20336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able +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8499764"/>
            <a:ext cx="15801380" cy="3879562"/>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1CB9D772-BD75-FB98-A3A3-357F01D69387}"/>
              </a:ext>
            </a:extLst>
          </p:cNvPr>
          <p:cNvSpPr>
            <a:spLocks noGrp="1"/>
          </p:cNvSpPr>
          <p:nvPr>
            <p:ph type="body" idx="10"/>
          </p:nvPr>
        </p:nvSpPr>
        <p:spPr>
          <a:xfrm>
            <a:off x="8080596" y="6363755"/>
            <a:ext cx="44092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0" name="Text Placeholder 2">
            <a:extLst>
              <a:ext uri="{FF2B5EF4-FFF2-40B4-BE49-F238E27FC236}">
                <a16:creationId xmlns:a16="http://schemas.microsoft.com/office/drawing/2014/main" id="{B687AABA-0860-C3D3-5EE2-7EBCACBEBF28}"/>
              </a:ext>
            </a:extLst>
          </p:cNvPr>
          <p:cNvSpPr>
            <a:spLocks noGrp="1"/>
          </p:cNvSpPr>
          <p:nvPr>
            <p:ph type="body" idx="11"/>
          </p:nvPr>
        </p:nvSpPr>
        <p:spPr>
          <a:xfrm>
            <a:off x="13005886" y="6363755"/>
            <a:ext cx="10876087"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A3D1E064-E313-EF7E-3510-76E22FAB7715}"/>
              </a:ext>
            </a:extLst>
          </p:cNvPr>
          <p:cNvCxnSpPr>
            <a:cxnSpLocks/>
          </p:cNvCxnSpPr>
          <p:nvPr userDrawn="1"/>
        </p:nvCxnSpPr>
        <p:spPr>
          <a:xfrm>
            <a:off x="8080595" y="5843253"/>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619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D0A34-9F0B-2629-F5C2-16418F0801D8}"/>
              </a:ext>
            </a:extLst>
          </p:cNvPr>
          <p:cNvSpPr/>
          <p:nvPr userDrawn="1"/>
        </p:nvSpPr>
        <p:spPr>
          <a:xfrm>
            <a:off x="-152400" y="-50800"/>
            <a:ext cx="24564975" cy="13923818"/>
          </a:xfrm>
          <a:prstGeom prst="rect">
            <a:avLst/>
          </a:prstGeom>
          <a:solidFill>
            <a:srgbClr val="FF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10" name="Freeform 9">
            <a:extLst>
              <a:ext uri="{FF2B5EF4-FFF2-40B4-BE49-F238E27FC236}">
                <a16:creationId xmlns:a16="http://schemas.microsoft.com/office/drawing/2014/main" id="{5240A378-2CEF-14BE-3D75-E4CE89BD7BF1}"/>
              </a:ext>
            </a:extLst>
          </p:cNvPr>
          <p:cNvSpPr/>
          <p:nvPr userDrawn="1"/>
        </p:nvSpPr>
        <p:spPr>
          <a:xfrm>
            <a:off x="-179082" y="6494434"/>
            <a:ext cx="24592547" cy="7411452"/>
          </a:xfrm>
          <a:custGeom>
            <a:avLst/>
            <a:gdLst>
              <a:gd name="connsiteX0" fmla="*/ 32084 w 24592547"/>
              <a:gd name="connsiteY0" fmla="*/ 0 h 7411452"/>
              <a:gd name="connsiteX1" fmla="*/ 17694442 w 24592547"/>
              <a:gd name="connsiteY1" fmla="*/ 0 h 7411452"/>
              <a:gd name="connsiteX2" fmla="*/ 21191621 w 24592547"/>
              <a:gd name="connsiteY2" fmla="*/ 5470358 h 7411452"/>
              <a:gd name="connsiteX3" fmla="*/ 24592547 w 24592547"/>
              <a:gd name="connsiteY3" fmla="*/ 5470358 h 7411452"/>
              <a:gd name="connsiteX4" fmla="*/ 24592547 w 24592547"/>
              <a:gd name="connsiteY4" fmla="*/ 16042 h 7411452"/>
              <a:gd name="connsiteX5" fmla="*/ 22988337 w 24592547"/>
              <a:gd name="connsiteY5" fmla="*/ 16042 h 7411452"/>
              <a:gd name="connsiteX6" fmla="*/ 22988337 w 24592547"/>
              <a:gd name="connsiteY6" fmla="*/ 7411452 h 7411452"/>
              <a:gd name="connsiteX7" fmla="*/ 0 w 24592547"/>
              <a:gd name="connsiteY7" fmla="*/ 7411452 h 7411452"/>
              <a:gd name="connsiteX8" fmla="*/ 32084 w 24592547"/>
              <a:gd name="connsiteY8" fmla="*/ 0 h 7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2547" h="7411452">
                <a:moveTo>
                  <a:pt x="32084" y="0"/>
                </a:moveTo>
                <a:lnTo>
                  <a:pt x="17694442" y="0"/>
                </a:lnTo>
                <a:lnTo>
                  <a:pt x="21191621" y="5470358"/>
                </a:lnTo>
                <a:lnTo>
                  <a:pt x="24592547" y="5470358"/>
                </a:lnTo>
                <a:lnTo>
                  <a:pt x="24592547" y="16042"/>
                </a:lnTo>
                <a:lnTo>
                  <a:pt x="22988337" y="16042"/>
                </a:lnTo>
                <a:lnTo>
                  <a:pt x="22988337" y="7411452"/>
                </a:lnTo>
                <a:lnTo>
                  <a:pt x="0" y="7411452"/>
                </a:lnTo>
                <a:lnTo>
                  <a:pt x="32084" y="0"/>
                </a:lnTo>
                <a:close/>
              </a:path>
            </a:pathLst>
          </a:custGeom>
          <a:solidFill>
            <a:srgbClr val="EB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2" name="Title 1"/>
          <p:cNvSpPr>
            <a:spLocks noGrp="1"/>
          </p:cNvSpPr>
          <p:nvPr>
            <p:ph type="title" hasCustomPrompt="1"/>
          </p:nvPr>
        </p:nvSpPr>
        <p:spPr>
          <a:xfrm>
            <a:off x="1058331" y="9179378"/>
            <a:ext cx="16531837" cy="3469821"/>
          </a:xfrm>
        </p:spPr>
        <p:txBody>
          <a:bodyPr anchor="b" anchorCtr="0"/>
          <a:lstStyle>
            <a:lvl1pPr marL="0" indent="0">
              <a:tabLst>
                <a:tab pos="6670675" algn="l"/>
              </a:tabLst>
              <a:defRPr sz="12000">
                <a:solidFill>
                  <a:srgbClr val="52002D"/>
                </a:solidFill>
              </a:defRPr>
            </a:lvl1pPr>
          </a:lstStyle>
          <a:p>
            <a:r>
              <a:rPr lang="en-US"/>
              <a:t>Section Title</a:t>
            </a:r>
          </a:p>
        </p:txBody>
      </p:sp>
    </p:spTree>
    <p:extLst>
      <p:ext uri="{BB962C8B-B14F-4D97-AF65-F5344CB8AC3E}">
        <p14:creationId xmlns:p14="http://schemas.microsoft.com/office/powerpoint/2010/main" val="19286962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Calendar">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DEC31330-84E8-E735-FA05-122A677D80AD}"/>
              </a:ext>
            </a:extLst>
          </p:cNvPr>
          <p:cNvSpPr>
            <a:spLocks noGrp="1"/>
          </p:cNvSpPr>
          <p:nvPr>
            <p:ph type="body" idx="1" hasCustomPrompt="1"/>
          </p:nvPr>
        </p:nvSpPr>
        <p:spPr>
          <a:xfrm>
            <a:off x="847972"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2" name="Text Placeholder 2">
            <a:extLst>
              <a:ext uri="{FF2B5EF4-FFF2-40B4-BE49-F238E27FC236}">
                <a16:creationId xmlns:a16="http://schemas.microsoft.com/office/drawing/2014/main" id="{F6E1B7E9-12BB-894C-31F4-A1F979E17064}"/>
              </a:ext>
            </a:extLst>
          </p:cNvPr>
          <p:cNvSpPr>
            <a:spLocks noGrp="1"/>
          </p:cNvSpPr>
          <p:nvPr>
            <p:ph type="body" idx="10" hasCustomPrompt="1"/>
          </p:nvPr>
        </p:nvSpPr>
        <p:spPr>
          <a:xfrm>
            <a:off x="3753358"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3" name="Text Placeholder 2">
            <a:extLst>
              <a:ext uri="{FF2B5EF4-FFF2-40B4-BE49-F238E27FC236}">
                <a16:creationId xmlns:a16="http://schemas.microsoft.com/office/drawing/2014/main" id="{33CD3472-8E12-4D25-57D2-786B5E5884FF}"/>
              </a:ext>
            </a:extLst>
          </p:cNvPr>
          <p:cNvSpPr>
            <a:spLocks noGrp="1"/>
          </p:cNvSpPr>
          <p:nvPr>
            <p:ph type="body" idx="11" hasCustomPrompt="1"/>
          </p:nvPr>
        </p:nvSpPr>
        <p:spPr>
          <a:xfrm>
            <a:off x="667790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4" name="Text Placeholder 2">
            <a:extLst>
              <a:ext uri="{FF2B5EF4-FFF2-40B4-BE49-F238E27FC236}">
                <a16:creationId xmlns:a16="http://schemas.microsoft.com/office/drawing/2014/main" id="{ABD0BEB8-1D73-C583-F05E-FF79F4F86FC8}"/>
              </a:ext>
            </a:extLst>
          </p:cNvPr>
          <p:cNvSpPr>
            <a:spLocks noGrp="1"/>
          </p:cNvSpPr>
          <p:nvPr>
            <p:ph type="body" idx="12" hasCustomPrompt="1"/>
          </p:nvPr>
        </p:nvSpPr>
        <p:spPr>
          <a:xfrm>
            <a:off x="9588785"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5" name="Text Placeholder 2">
            <a:extLst>
              <a:ext uri="{FF2B5EF4-FFF2-40B4-BE49-F238E27FC236}">
                <a16:creationId xmlns:a16="http://schemas.microsoft.com/office/drawing/2014/main" id="{BE38E305-A66C-4995-3DE4-5E961C3F3D58}"/>
              </a:ext>
            </a:extLst>
          </p:cNvPr>
          <p:cNvSpPr>
            <a:spLocks noGrp="1"/>
          </p:cNvSpPr>
          <p:nvPr>
            <p:ph type="body" idx="13" hasCustomPrompt="1"/>
          </p:nvPr>
        </p:nvSpPr>
        <p:spPr>
          <a:xfrm>
            <a:off x="12499153"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6" name="Text Placeholder 2">
            <a:extLst>
              <a:ext uri="{FF2B5EF4-FFF2-40B4-BE49-F238E27FC236}">
                <a16:creationId xmlns:a16="http://schemas.microsoft.com/office/drawing/2014/main" id="{AB26FA4E-8C9F-5F7F-F28F-5E624B21FA32}"/>
              </a:ext>
            </a:extLst>
          </p:cNvPr>
          <p:cNvSpPr>
            <a:spLocks noGrp="1"/>
          </p:cNvSpPr>
          <p:nvPr>
            <p:ph type="body" idx="14" hasCustomPrompt="1"/>
          </p:nvPr>
        </p:nvSpPr>
        <p:spPr>
          <a:xfrm>
            <a:off x="1540862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7" name="Text Placeholder 2">
            <a:extLst>
              <a:ext uri="{FF2B5EF4-FFF2-40B4-BE49-F238E27FC236}">
                <a16:creationId xmlns:a16="http://schemas.microsoft.com/office/drawing/2014/main" id="{9BEBA229-18F1-AA39-6828-164980717F3C}"/>
              </a:ext>
            </a:extLst>
          </p:cNvPr>
          <p:cNvSpPr>
            <a:spLocks noGrp="1"/>
          </p:cNvSpPr>
          <p:nvPr>
            <p:ph type="body" idx="15" hasCustomPrompt="1"/>
          </p:nvPr>
        </p:nvSpPr>
        <p:spPr>
          <a:xfrm>
            <a:off x="18323590"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8" name="Text Placeholder 2">
            <a:extLst>
              <a:ext uri="{FF2B5EF4-FFF2-40B4-BE49-F238E27FC236}">
                <a16:creationId xmlns:a16="http://schemas.microsoft.com/office/drawing/2014/main" id="{8A01900C-3C1D-00CE-ABCE-391812FAC4C1}"/>
              </a:ext>
            </a:extLst>
          </p:cNvPr>
          <p:cNvSpPr>
            <a:spLocks noGrp="1"/>
          </p:cNvSpPr>
          <p:nvPr>
            <p:ph type="body" idx="16" hasCustomPrompt="1"/>
          </p:nvPr>
        </p:nvSpPr>
        <p:spPr>
          <a:xfrm>
            <a:off x="21238554"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3FFE2ACE-2E44-6344-6D37-5BB8CBC93D33}"/>
              </a:ext>
            </a:extLst>
          </p:cNvPr>
          <p:cNvCxnSpPr>
            <a:cxnSpLocks/>
          </p:cNvCxnSpPr>
          <p:nvPr userDrawn="1"/>
        </p:nvCxnSpPr>
        <p:spPr>
          <a:xfrm>
            <a:off x="523863" y="2784764"/>
            <a:ext cx="23319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227006-1158-1FA8-0DE9-1E5258B07CA9}"/>
              </a:ext>
            </a:extLst>
          </p:cNvPr>
          <p:cNvCxnSpPr>
            <a:cxnSpLocks/>
          </p:cNvCxnSpPr>
          <p:nvPr userDrawn="1"/>
        </p:nvCxnSpPr>
        <p:spPr>
          <a:xfrm>
            <a:off x="523863"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7CF3D-CA54-D3EB-79FE-8A503A6E4525}"/>
              </a:ext>
            </a:extLst>
          </p:cNvPr>
          <p:cNvCxnSpPr>
            <a:cxnSpLocks/>
          </p:cNvCxnSpPr>
          <p:nvPr userDrawn="1"/>
        </p:nvCxnSpPr>
        <p:spPr>
          <a:xfrm>
            <a:off x="3438830"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590B82F-1068-7D1C-0953-62B4B69F354D}"/>
              </a:ext>
            </a:extLst>
          </p:cNvPr>
          <p:cNvCxnSpPr>
            <a:cxnSpLocks/>
          </p:cNvCxnSpPr>
          <p:nvPr userDrawn="1"/>
        </p:nvCxnSpPr>
        <p:spPr>
          <a:xfrm>
            <a:off x="63537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DE7107-CAB6-9767-0341-50171284B76E}"/>
              </a:ext>
            </a:extLst>
          </p:cNvPr>
          <p:cNvCxnSpPr>
            <a:cxnSpLocks/>
          </p:cNvCxnSpPr>
          <p:nvPr userDrawn="1"/>
        </p:nvCxnSpPr>
        <p:spPr>
          <a:xfrm>
            <a:off x="20928632"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EE81B9-1FF7-5AB3-41B3-213A2EBBEEFF}"/>
              </a:ext>
            </a:extLst>
          </p:cNvPr>
          <p:cNvCxnSpPr>
            <a:cxnSpLocks/>
          </p:cNvCxnSpPr>
          <p:nvPr userDrawn="1"/>
        </p:nvCxnSpPr>
        <p:spPr>
          <a:xfrm>
            <a:off x="238435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A5DF08-E0B8-5DE1-4A48-FB965971EE4E}"/>
              </a:ext>
            </a:extLst>
          </p:cNvPr>
          <p:cNvCxnSpPr>
            <a:cxnSpLocks/>
          </p:cNvCxnSpPr>
          <p:nvPr userDrawn="1"/>
        </p:nvCxnSpPr>
        <p:spPr>
          <a:xfrm>
            <a:off x="926876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C41AC7-78EB-9F88-52EE-8BA0ED0017B1}"/>
              </a:ext>
            </a:extLst>
          </p:cNvPr>
          <p:cNvCxnSpPr>
            <a:cxnSpLocks/>
          </p:cNvCxnSpPr>
          <p:nvPr userDrawn="1"/>
        </p:nvCxnSpPr>
        <p:spPr>
          <a:xfrm>
            <a:off x="1218922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91EA37-5EDA-9DCA-AD9F-2EC03EDC37FD}"/>
              </a:ext>
            </a:extLst>
          </p:cNvPr>
          <p:cNvCxnSpPr>
            <a:cxnSpLocks/>
          </p:cNvCxnSpPr>
          <p:nvPr userDrawn="1"/>
        </p:nvCxnSpPr>
        <p:spPr>
          <a:xfrm>
            <a:off x="15098698"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BC13E-B021-EB42-019A-D857D9787B42}"/>
              </a:ext>
            </a:extLst>
          </p:cNvPr>
          <p:cNvCxnSpPr>
            <a:cxnSpLocks/>
          </p:cNvCxnSpPr>
          <p:nvPr userDrawn="1"/>
        </p:nvCxnSpPr>
        <p:spPr>
          <a:xfrm>
            <a:off x="18013665"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D7F5C-BC2B-FF80-228E-4CE0B48607DE}"/>
              </a:ext>
            </a:extLst>
          </p:cNvPr>
          <p:cNvCxnSpPr>
            <a:cxnSpLocks/>
          </p:cNvCxnSpPr>
          <p:nvPr userDrawn="1"/>
        </p:nvCxnSpPr>
        <p:spPr>
          <a:xfrm>
            <a:off x="523863"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3B48189-CB7B-4947-A633-543BF5B12B05}"/>
              </a:ext>
            </a:extLst>
          </p:cNvPr>
          <p:cNvCxnSpPr>
            <a:cxnSpLocks/>
          </p:cNvCxnSpPr>
          <p:nvPr userDrawn="1"/>
        </p:nvCxnSpPr>
        <p:spPr>
          <a:xfrm>
            <a:off x="3438830"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7D354D-8C55-32B2-F8C9-B377E2459D46}"/>
              </a:ext>
            </a:extLst>
          </p:cNvPr>
          <p:cNvCxnSpPr>
            <a:cxnSpLocks/>
          </p:cNvCxnSpPr>
          <p:nvPr userDrawn="1"/>
        </p:nvCxnSpPr>
        <p:spPr>
          <a:xfrm>
            <a:off x="6353797"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E44400-DEAE-5CEB-25A0-3A557C3E22D4}"/>
              </a:ext>
            </a:extLst>
          </p:cNvPr>
          <p:cNvCxnSpPr>
            <a:cxnSpLocks/>
          </p:cNvCxnSpPr>
          <p:nvPr userDrawn="1"/>
        </p:nvCxnSpPr>
        <p:spPr>
          <a:xfrm>
            <a:off x="926876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4A7743-053B-E3AB-AAB9-C728D328E82D}"/>
              </a:ext>
            </a:extLst>
          </p:cNvPr>
          <p:cNvCxnSpPr>
            <a:cxnSpLocks/>
          </p:cNvCxnSpPr>
          <p:nvPr userDrawn="1"/>
        </p:nvCxnSpPr>
        <p:spPr>
          <a:xfrm>
            <a:off x="1218922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3C43BE-47D9-3074-63D4-5732474BEEBC}"/>
              </a:ext>
            </a:extLst>
          </p:cNvPr>
          <p:cNvCxnSpPr>
            <a:cxnSpLocks/>
          </p:cNvCxnSpPr>
          <p:nvPr userDrawn="1"/>
        </p:nvCxnSpPr>
        <p:spPr>
          <a:xfrm>
            <a:off x="15098698"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843B1A-62E6-EF3D-E1AD-E48FC8294DD1}"/>
              </a:ext>
            </a:extLst>
          </p:cNvPr>
          <p:cNvCxnSpPr>
            <a:cxnSpLocks/>
          </p:cNvCxnSpPr>
          <p:nvPr userDrawn="1"/>
        </p:nvCxnSpPr>
        <p:spPr>
          <a:xfrm>
            <a:off x="18013665"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3B4548-229D-0CA0-51F0-DB92D390580D}"/>
              </a:ext>
            </a:extLst>
          </p:cNvPr>
          <p:cNvCxnSpPr>
            <a:cxnSpLocks/>
          </p:cNvCxnSpPr>
          <p:nvPr userDrawn="1"/>
        </p:nvCxnSpPr>
        <p:spPr>
          <a:xfrm>
            <a:off x="20928632"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90572E-F6B6-B433-D394-8C4EC9EEF3F6}"/>
              </a:ext>
            </a:extLst>
          </p:cNvPr>
          <p:cNvCxnSpPr>
            <a:cxnSpLocks/>
          </p:cNvCxnSpPr>
          <p:nvPr userDrawn="1"/>
        </p:nvCxnSpPr>
        <p:spPr>
          <a:xfrm>
            <a:off x="23843597" y="3313674"/>
            <a:ext cx="0" cy="9446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71393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Image + Hero Copy + Bod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B35A1B-39BB-948E-61BD-0E2964966F77}"/>
              </a:ext>
            </a:extLst>
          </p:cNvPr>
          <p:cNvCxnSpPr>
            <a:cxnSpLocks/>
          </p:cNvCxnSpPr>
          <p:nvPr userDrawn="1"/>
        </p:nvCxnSpPr>
        <p:spPr>
          <a:xfrm>
            <a:off x="14668500" y="6749058"/>
            <a:ext cx="921347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0B14748-2D98-EFA8-B670-6AFB14F08735}"/>
              </a:ext>
            </a:extLst>
          </p:cNvPr>
          <p:cNvSpPr>
            <a:spLocks noGrp="1"/>
          </p:cNvSpPr>
          <p:nvPr>
            <p:ph type="body" idx="10" hasCustomPrompt="1"/>
          </p:nvPr>
        </p:nvSpPr>
        <p:spPr>
          <a:xfrm>
            <a:off x="14668499" y="7211595"/>
            <a:ext cx="9213473"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412829865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Image + Hero Cop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38472410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Large Image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0"/>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7" name="Text Placeholder 2">
            <a:extLst>
              <a:ext uri="{FF2B5EF4-FFF2-40B4-BE49-F238E27FC236}">
                <a16:creationId xmlns:a16="http://schemas.microsoft.com/office/drawing/2014/main" id="{DF2F4BF8-999F-15BC-DB8C-E4DDDB190F71}"/>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39291761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Image (Large + Small)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1"/>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 name="Picture Placeholder 4">
            <a:extLst>
              <a:ext uri="{FF2B5EF4-FFF2-40B4-BE49-F238E27FC236}">
                <a16:creationId xmlns:a16="http://schemas.microsoft.com/office/drawing/2014/main" id="{BA9015B3-42A1-DF7C-4DD4-748FB9755A41}"/>
              </a:ext>
            </a:extLst>
          </p:cNvPr>
          <p:cNvSpPr>
            <a:spLocks noGrp="1"/>
          </p:cNvSpPr>
          <p:nvPr>
            <p:ph type="pic" sz="quarter" idx="12"/>
          </p:nvPr>
        </p:nvSpPr>
        <p:spPr>
          <a:xfrm>
            <a:off x="523863" y="1958077"/>
            <a:ext cx="6996289" cy="4493130"/>
          </a:xfrm>
        </p:spPr>
        <p:txBody>
          <a:bodyPr>
            <a:normAutofit/>
          </a:bodyPr>
          <a:lstStyle>
            <a:lvl1pPr marL="0" indent="0">
              <a:buNone/>
              <a:defRPr sz="2400"/>
            </a:lvl1pPr>
          </a:lstStyle>
          <a:p>
            <a:r>
              <a:rPr lang="en-US"/>
              <a:t>Click icon to add picture</a:t>
            </a:r>
          </a:p>
        </p:txBody>
      </p:sp>
      <p:sp>
        <p:nvSpPr>
          <p:cNvPr id="6" name="Text Placeholder 2">
            <a:extLst>
              <a:ext uri="{FF2B5EF4-FFF2-40B4-BE49-F238E27FC236}">
                <a16:creationId xmlns:a16="http://schemas.microsoft.com/office/drawing/2014/main" id="{9D8E8E14-B506-912F-A7BB-0B8A02117300}"/>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124690143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D0A34-9F0B-2629-F5C2-16418F0801D8}"/>
              </a:ext>
            </a:extLst>
          </p:cNvPr>
          <p:cNvSpPr/>
          <p:nvPr userDrawn="1"/>
        </p:nvSpPr>
        <p:spPr>
          <a:xfrm>
            <a:off x="-152400" y="-50800"/>
            <a:ext cx="24564975" cy="13923818"/>
          </a:xfrm>
          <a:prstGeom prst="rect">
            <a:avLst/>
          </a:prstGeom>
          <a:solidFill>
            <a:srgbClr val="53A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10" name="Freeform 9">
            <a:extLst>
              <a:ext uri="{FF2B5EF4-FFF2-40B4-BE49-F238E27FC236}">
                <a16:creationId xmlns:a16="http://schemas.microsoft.com/office/drawing/2014/main" id="{5240A378-2CEF-14BE-3D75-E4CE89BD7BF1}"/>
              </a:ext>
            </a:extLst>
          </p:cNvPr>
          <p:cNvSpPr/>
          <p:nvPr userDrawn="1"/>
        </p:nvSpPr>
        <p:spPr>
          <a:xfrm>
            <a:off x="-179082" y="6494434"/>
            <a:ext cx="24592547" cy="7411452"/>
          </a:xfrm>
          <a:custGeom>
            <a:avLst/>
            <a:gdLst>
              <a:gd name="connsiteX0" fmla="*/ 32084 w 24592547"/>
              <a:gd name="connsiteY0" fmla="*/ 0 h 7411452"/>
              <a:gd name="connsiteX1" fmla="*/ 17694442 w 24592547"/>
              <a:gd name="connsiteY1" fmla="*/ 0 h 7411452"/>
              <a:gd name="connsiteX2" fmla="*/ 21191621 w 24592547"/>
              <a:gd name="connsiteY2" fmla="*/ 5470358 h 7411452"/>
              <a:gd name="connsiteX3" fmla="*/ 24592547 w 24592547"/>
              <a:gd name="connsiteY3" fmla="*/ 5470358 h 7411452"/>
              <a:gd name="connsiteX4" fmla="*/ 24592547 w 24592547"/>
              <a:gd name="connsiteY4" fmla="*/ 16042 h 7411452"/>
              <a:gd name="connsiteX5" fmla="*/ 22988337 w 24592547"/>
              <a:gd name="connsiteY5" fmla="*/ 16042 h 7411452"/>
              <a:gd name="connsiteX6" fmla="*/ 22988337 w 24592547"/>
              <a:gd name="connsiteY6" fmla="*/ 7411452 h 7411452"/>
              <a:gd name="connsiteX7" fmla="*/ 0 w 24592547"/>
              <a:gd name="connsiteY7" fmla="*/ 7411452 h 7411452"/>
              <a:gd name="connsiteX8" fmla="*/ 32084 w 24592547"/>
              <a:gd name="connsiteY8" fmla="*/ 0 h 7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2547" h="7411452">
                <a:moveTo>
                  <a:pt x="32084" y="0"/>
                </a:moveTo>
                <a:lnTo>
                  <a:pt x="17694442" y="0"/>
                </a:lnTo>
                <a:lnTo>
                  <a:pt x="21191621" y="5470358"/>
                </a:lnTo>
                <a:lnTo>
                  <a:pt x="24592547" y="5470358"/>
                </a:lnTo>
                <a:lnTo>
                  <a:pt x="24592547" y="16042"/>
                </a:lnTo>
                <a:lnTo>
                  <a:pt x="22988337" y="16042"/>
                </a:lnTo>
                <a:lnTo>
                  <a:pt x="22988337" y="7411452"/>
                </a:lnTo>
                <a:lnTo>
                  <a:pt x="0" y="7411452"/>
                </a:lnTo>
                <a:lnTo>
                  <a:pt x="32084" y="0"/>
                </a:lnTo>
                <a:close/>
              </a:path>
            </a:pathLst>
          </a:custGeom>
          <a:solidFill>
            <a:srgbClr val="EB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2" name="Title 1"/>
          <p:cNvSpPr>
            <a:spLocks noGrp="1"/>
          </p:cNvSpPr>
          <p:nvPr>
            <p:ph type="title" hasCustomPrompt="1"/>
          </p:nvPr>
        </p:nvSpPr>
        <p:spPr>
          <a:xfrm>
            <a:off x="1058331" y="9179378"/>
            <a:ext cx="16531837" cy="3469821"/>
          </a:xfrm>
        </p:spPr>
        <p:txBody>
          <a:bodyPr anchor="b" anchorCtr="0"/>
          <a:lstStyle>
            <a:lvl1pPr marL="0" indent="0">
              <a:tabLst>
                <a:tab pos="6670675" algn="l"/>
              </a:tabLst>
              <a:defRPr sz="12000">
                <a:solidFill>
                  <a:srgbClr val="101C57"/>
                </a:solidFill>
              </a:defRPr>
            </a:lvl1pPr>
          </a:lstStyle>
          <a:p>
            <a:r>
              <a:rPr lang="en-US" dirty="0"/>
              <a:t>Section Title</a:t>
            </a:r>
          </a:p>
        </p:txBody>
      </p:sp>
    </p:spTree>
    <p:extLst>
      <p:ext uri="{BB962C8B-B14F-4D97-AF65-F5344CB8AC3E}">
        <p14:creationId xmlns:p14="http://schemas.microsoft.com/office/powerpoint/2010/main" val="42817541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Numbered List + Hero Cop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 name="Text Placeholder 2">
            <a:extLst>
              <a:ext uri="{FF2B5EF4-FFF2-40B4-BE49-F238E27FC236}">
                <a16:creationId xmlns:a16="http://schemas.microsoft.com/office/drawing/2014/main" id="{4CBA4ED2-2DCA-BD39-7CE8-1F8F8D8F66A9}"/>
              </a:ext>
            </a:extLst>
          </p:cNvPr>
          <p:cNvSpPr>
            <a:spLocks noGrp="1"/>
          </p:cNvSpPr>
          <p:nvPr>
            <p:ph type="body" idx="19"/>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31236042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33365148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Process w/ Numbers">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C301672D-A913-28B3-54B9-412815887DEE}"/>
              </a:ext>
            </a:extLst>
          </p:cNvPr>
          <p:cNvSpPr>
            <a:spLocks noGrp="1"/>
          </p:cNvSpPr>
          <p:nvPr>
            <p:ph type="body" idx="10" hasCustomPrompt="1"/>
          </p:nvPr>
        </p:nvSpPr>
        <p:spPr>
          <a:xfrm>
            <a:off x="12193587" y="3052483"/>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01101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3" name="Straight Connector 22">
            <a:extLst>
              <a:ext uri="{FF2B5EF4-FFF2-40B4-BE49-F238E27FC236}">
                <a16:creationId xmlns:a16="http://schemas.microsoft.com/office/drawing/2014/main" id="{388D73C5-C468-DDEF-4347-1AEDAD700A74}"/>
              </a:ext>
            </a:extLst>
          </p:cNvPr>
          <p:cNvCxnSpPr>
            <a:cxnSpLocks/>
          </p:cNvCxnSpPr>
          <p:nvPr userDrawn="1"/>
        </p:nvCxnSpPr>
        <p:spPr>
          <a:xfrm>
            <a:off x="8080595" y="2375919"/>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2">
            <a:extLst>
              <a:ext uri="{FF2B5EF4-FFF2-40B4-BE49-F238E27FC236}">
                <a16:creationId xmlns:a16="http://schemas.microsoft.com/office/drawing/2014/main" id="{8B25E7DC-FF0E-5F5C-CA05-11FE7B61636B}"/>
              </a:ext>
            </a:extLst>
          </p:cNvPr>
          <p:cNvSpPr>
            <a:spLocks noGrp="1"/>
          </p:cNvSpPr>
          <p:nvPr>
            <p:ph type="body" idx="11" hasCustomPrompt="1"/>
          </p:nvPr>
        </p:nvSpPr>
        <p:spPr>
          <a:xfrm>
            <a:off x="16388496" y="3052483"/>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3" name="Text Placeholder 2">
            <a:extLst>
              <a:ext uri="{FF2B5EF4-FFF2-40B4-BE49-F238E27FC236}">
                <a16:creationId xmlns:a16="http://schemas.microsoft.com/office/drawing/2014/main" id="{2B141A20-6440-A2F4-895B-9C238063EE1B}"/>
              </a:ext>
            </a:extLst>
          </p:cNvPr>
          <p:cNvSpPr>
            <a:spLocks noGrp="1"/>
          </p:cNvSpPr>
          <p:nvPr>
            <p:ph type="body" idx="12" hasCustomPrompt="1"/>
          </p:nvPr>
        </p:nvSpPr>
        <p:spPr>
          <a:xfrm>
            <a:off x="8080596" y="3052483"/>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4" name="Text Placeholder 2">
            <a:extLst>
              <a:ext uri="{FF2B5EF4-FFF2-40B4-BE49-F238E27FC236}">
                <a16:creationId xmlns:a16="http://schemas.microsoft.com/office/drawing/2014/main" id="{83C4C858-E89A-F2B3-10C0-753492FD095F}"/>
              </a:ext>
            </a:extLst>
          </p:cNvPr>
          <p:cNvSpPr>
            <a:spLocks noGrp="1"/>
          </p:cNvSpPr>
          <p:nvPr>
            <p:ph type="body" idx="13" hasCustomPrompt="1"/>
          </p:nvPr>
        </p:nvSpPr>
        <p:spPr>
          <a:xfrm>
            <a:off x="12193587" y="479198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5" name="Text Placeholder 2">
            <a:extLst>
              <a:ext uri="{FF2B5EF4-FFF2-40B4-BE49-F238E27FC236}">
                <a16:creationId xmlns:a16="http://schemas.microsoft.com/office/drawing/2014/main" id="{4CF33B29-FDE9-0AB1-8666-DD13B6FB7EEA}"/>
              </a:ext>
            </a:extLst>
          </p:cNvPr>
          <p:cNvSpPr>
            <a:spLocks noGrp="1"/>
          </p:cNvSpPr>
          <p:nvPr>
            <p:ph type="body" idx="14" hasCustomPrompt="1"/>
          </p:nvPr>
        </p:nvSpPr>
        <p:spPr>
          <a:xfrm>
            <a:off x="16388496" y="479198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6" name="Text Placeholder 2">
            <a:extLst>
              <a:ext uri="{FF2B5EF4-FFF2-40B4-BE49-F238E27FC236}">
                <a16:creationId xmlns:a16="http://schemas.microsoft.com/office/drawing/2014/main" id="{E97A9641-B89A-F86C-B428-13DB0E944E6A}"/>
              </a:ext>
            </a:extLst>
          </p:cNvPr>
          <p:cNvSpPr>
            <a:spLocks noGrp="1"/>
          </p:cNvSpPr>
          <p:nvPr>
            <p:ph type="body" idx="15" hasCustomPrompt="1"/>
          </p:nvPr>
        </p:nvSpPr>
        <p:spPr>
          <a:xfrm>
            <a:off x="8080596" y="479198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7" name="Text Placeholder 2">
            <a:extLst>
              <a:ext uri="{FF2B5EF4-FFF2-40B4-BE49-F238E27FC236}">
                <a16:creationId xmlns:a16="http://schemas.microsoft.com/office/drawing/2014/main" id="{ACF378A2-BF4B-E66A-3CB7-305BCC7C2B63}"/>
              </a:ext>
            </a:extLst>
          </p:cNvPr>
          <p:cNvSpPr>
            <a:spLocks noGrp="1"/>
          </p:cNvSpPr>
          <p:nvPr>
            <p:ph type="body" idx="16" hasCustomPrompt="1"/>
          </p:nvPr>
        </p:nvSpPr>
        <p:spPr>
          <a:xfrm>
            <a:off x="12193587" y="6531495"/>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8" name="Text Placeholder 2">
            <a:extLst>
              <a:ext uri="{FF2B5EF4-FFF2-40B4-BE49-F238E27FC236}">
                <a16:creationId xmlns:a16="http://schemas.microsoft.com/office/drawing/2014/main" id="{B06FCF7B-EBAF-1745-D3BB-A584ABC90759}"/>
              </a:ext>
            </a:extLst>
          </p:cNvPr>
          <p:cNvSpPr>
            <a:spLocks noGrp="1"/>
          </p:cNvSpPr>
          <p:nvPr>
            <p:ph type="body" idx="17" hasCustomPrompt="1"/>
          </p:nvPr>
        </p:nvSpPr>
        <p:spPr>
          <a:xfrm>
            <a:off x="16388496" y="6531495"/>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9" name="Text Placeholder 2">
            <a:extLst>
              <a:ext uri="{FF2B5EF4-FFF2-40B4-BE49-F238E27FC236}">
                <a16:creationId xmlns:a16="http://schemas.microsoft.com/office/drawing/2014/main" id="{1C869F02-A8FD-E20C-A207-3D94853F35CD}"/>
              </a:ext>
            </a:extLst>
          </p:cNvPr>
          <p:cNvSpPr>
            <a:spLocks noGrp="1"/>
          </p:cNvSpPr>
          <p:nvPr>
            <p:ph type="body" idx="18" hasCustomPrompt="1"/>
          </p:nvPr>
        </p:nvSpPr>
        <p:spPr>
          <a:xfrm>
            <a:off x="8080596" y="6531495"/>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0" name="Text Placeholder 2">
            <a:extLst>
              <a:ext uri="{FF2B5EF4-FFF2-40B4-BE49-F238E27FC236}">
                <a16:creationId xmlns:a16="http://schemas.microsoft.com/office/drawing/2014/main" id="{0E5DF5DB-EB53-3700-81A5-BEEF7B067458}"/>
              </a:ext>
            </a:extLst>
          </p:cNvPr>
          <p:cNvSpPr>
            <a:spLocks noGrp="1"/>
          </p:cNvSpPr>
          <p:nvPr>
            <p:ph type="body" idx="19" hasCustomPrompt="1"/>
          </p:nvPr>
        </p:nvSpPr>
        <p:spPr>
          <a:xfrm>
            <a:off x="12193587" y="8271001"/>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1" name="Text Placeholder 2">
            <a:extLst>
              <a:ext uri="{FF2B5EF4-FFF2-40B4-BE49-F238E27FC236}">
                <a16:creationId xmlns:a16="http://schemas.microsoft.com/office/drawing/2014/main" id="{EA786239-B16B-5D81-98F7-14A12E137924}"/>
              </a:ext>
            </a:extLst>
          </p:cNvPr>
          <p:cNvSpPr>
            <a:spLocks noGrp="1"/>
          </p:cNvSpPr>
          <p:nvPr>
            <p:ph type="body" idx="20" hasCustomPrompt="1"/>
          </p:nvPr>
        </p:nvSpPr>
        <p:spPr>
          <a:xfrm>
            <a:off x="16388496" y="8271001"/>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2" name="Text Placeholder 2">
            <a:extLst>
              <a:ext uri="{FF2B5EF4-FFF2-40B4-BE49-F238E27FC236}">
                <a16:creationId xmlns:a16="http://schemas.microsoft.com/office/drawing/2014/main" id="{729A0329-4428-1B44-9629-9179079C1709}"/>
              </a:ext>
            </a:extLst>
          </p:cNvPr>
          <p:cNvSpPr>
            <a:spLocks noGrp="1"/>
          </p:cNvSpPr>
          <p:nvPr>
            <p:ph type="body" idx="21" hasCustomPrompt="1"/>
          </p:nvPr>
        </p:nvSpPr>
        <p:spPr>
          <a:xfrm>
            <a:off x="8080596" y="8271001"/>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3" name="Text Placeholder 2">
            <a:extLst>
              <a:ext uri="{FF2B5EF4-FFF2-40B4-BE49-F238E27FC236}">
                <a16:creationId xmlns:a16="http://schemas.microsoft.com/office/drawing/2014/main" id="{F2AC330F-D2AA-E76E-F5DE-E41C2368467F}"/>
              </a:ext>
            </a:extLst>
          </p:cNvPr>
          <p:cNvSpPr>
            <a:spLocks noGrp="1"/>
          </p:cNvSpPr>
          <p:nvPr>
            <p:ph type="body" idx="22" hasCustomPrompt="1"/>
          </p:nvPr>
        </p:nvSpPr>
        <p:spPr>
          <a:xfrm>
            <a:off x="12193587" y="1000852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4" name="Text Placeholder 2">
            <a:extLst>
              <a:ext uri="{FF2B5EF4-FFF2-40B4-BE49-F238E27FC236}">
                <a16:creationId xmlns:a16="http://schemas.microsoft.com/office/drawing/2014/main" id="{02B5C054-6767-3469-57E8-374C12A3C05D}"/>
              </a:ext>
            </a:extLst>
          </p:cNvPr>
          <p:cNvSpPr>
            <a:spLocks noGrp="1"/>
          </p:cNvSpPr>
          <p:nvPr>
            <p:ph type="body" idx="23" hasCustomPrompt="1"/>
          </p:nvPr>
        </p:nvSpPr>
        <p:spPr>
          <a:xfrm>
            <a:off x="16388496" y="1000852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5" name="Text Placeholder 2">
            <a:extLst>
              <a:ext uri="{FF2B5EF4-FFF2-40B4-BE49-F238E27FC236}">
                <a16:creationId xmlns:a16="http://schemas.microsoft.com/office/drawing/2014/main" id="{36A4D977-C4B8-BF1F-C117-8E93A21CDCF6}"/>
              </a:ext>
            </a:extLst>
          </p:cNvPr>
          <p:cNvSpPr>
            <a:spLocks noGrp="1"/>
          </p:cNvSpPr>
          <p:nvPr>
            <p:ph type="body" idx="24" hasCustomPrompt="1"/>
          </p:nvPr>
        </p:nvSpPr>
        <p:spPr>
          <a:xfrm>
            <a:off x="8080596" y="1000852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Tree>
    <p:extLst>
      <p:ext uri="{BB962C8B-B14F-4D97-AF65-F5344CB8AC3E}">
        <p14:creationId xmlns:p14="http://schemas.microsoft.com/office/powerpoint/2010/main" val="240820351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1"/>
            <a:ext cx="23384702" cy="262284"/>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386963"/>
            <a:ext cx="1757727" cy="7296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a:t>
            </a:r>
          </a:p>
        </p:txBody>
      </p:sp>
      <p:sp>
        <p:nvSpPr>
          <p:cNvPr id="5" name="Text Placeholder 4"/>
          <p:cNvSpPr>
            <a:spLocks noGrp="1"/>
          </p:cNvSpPr>
          <p:nvPr>
            <p:ph type="body" sz="quarter" idx="3" hasCustomPrompt="1"/>
          </p:nvPr>
        </p:nvSpPr>
        <p:spPr>
          <a:xfrm>
            <a:off x="8078251" y="8010478"/>
            <a:ext cx="1757727" cy="705425"/>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Ipsum</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386963"/>
            <a:ext cx="13555690" cy="2764845"/>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sp>
        <p:nvSpPr>
          <p:cNvPr id="13" name="Text Placeholder 11">
            <a:extLst>
              <a:ext uri="{FF2B5EF4-FFF2-40B4-BE49-F238E27FC236}">
                <a16:creationId xmlns:a16="http://schemas.microsoft.com/office/drawing/2014/main" id="{BF431AFB-1469-6CD0-40EE-1573449A9CE3}"/>
              </a:ext>
            </a:extLst>
          </p:cNvPr>
          <p:cNvSpPr>
            <a:spLocks noGrp="1"/>
          </p:cNvSpPr>
          <p:nvPr>
            <p:ph type="body" sz="quarter" idx="13" hasCustomPrompt="1"/>
          </p:nvPr>
        </p:nvSpPr>
        <p:spPr>
          <a:xfrm>
            <a:off x="10330249" y="8057621"/>
            <a:ext cx="13555690" cy="3794421"/>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68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eword 01">
    <p:spTree>
      <p:nvGrpSpPr>
        <p:cNvPr id="1" name=""/>
        <p:cNvGrpSpPr/>
        <p:nvPr/>
      </p:nvGrpSpPr>
      <p:grpSpPr>
        <a:xfrm>
          <a:off x="0" y="0"/>
          <a:ext cx="0" cy="0"/>
          <a:chOff x="0" y="0"/>
          <a:chExt cx="0" cy="0"/>
        </a:xfrm>
      </p:grpSpPr>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7812157"/>
            <a:ext cx="6665844"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3203016"/>
            <a:ext cx="7162800" cy="517525"/>
          </a:xfrm>
        </p:spPr>
        <p:txBody>
          <a:bodyPr lIns="0" tIns="0" rIns="0" bIns="0">
            <a:normAutofit/>
          </a:bodyPr>
          <a:lstStyle>
            <a:lvl1pPr marL="0" indent="0">
              <a:buNone/>
              <a:defRPr sz="2800"/>
            </a:lvl1pPr>
          </a:lstStyle>
          <a:p>
            <a:pPr lvl="0"/>
            <a:r>
              <a:rPr lang="en-US"/>
              <a:t>Job Title Goes Here</a:t>
            </a:r>
          </a:p>
        </p:txBody>
      </p:sp>
      <p:sp>
        <p:nvSpPr>
          <p:cNvPr id="26" name="Text Placeholder 15">
            <a:extLst>
              <a:ext uri="{FF2B5EF4-FFF2-40B4-BE49-F238E27FC236}">
                <a16:creationId xmlns:a16="http://schemas.microsoft.com/office/drawing/2014/main" id="{D2C5F2BB-F9D8-7220-5B93-82D595D439E2}"/>
              </a:ext>
            </a:extLst>
          </p:cNvPr>
          <p:cNvSpPr>
            <a:spLocks noGrp="1"/>
          </p:cNvSpPr>
          <p:nvPr>
            <p:ph type="body" sz="quarter" idx="15" hasCustomPrompt="1"/>
          </p:nvPr>
        </p:nvSpPr>
        <p:spPr>
          <a:xfrm>
            <a:off x="516834" y="3735629"/>
            <a:ext cx="7162800" cy="517525"/>
          </a:xfrm>
        </p:spPr>
        <p:txBody>
          <a:bodyPr lIns="0" tIns="0" rIns="0" bIns="0">
            <a:normAutofit/>
          </a:bodyPr>
          <a:lstStyle>
            <a:lvl1pPr marL="0" indent="0">
              <a:buNone/>
              <a:defRPr sz="2800"/>
            </a:lvl1pPr>
          </a:lstStyle>
          <a:p>
            <a:pPr lvl="0"/>
            <a:r>
              <a:rPr lang="en-US" err="1"/>
              <a:t>email@ventionteams.com</a:t>
            </a:r>
            <a:endParaRPr lang="en-US"/>
          </a:p>
        </p:txBody>
      </p:sp>
    </p:spTree>
    <p:extLst>
      <p:ext uri="{BB962C8B-B14F-4D97-AF65-F5344CB8AC3E}">
        <p14:creationId xmlns:p14="http://schemas.microsoft.com/office/powerpoint/2010/main" val="738306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umbered List + Hero Cop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 name="Text Placeholder 2">
            <a:extLst>
              <a:ext uri="{FF2B5EF4-FFF2-40B4-BE49-F238E27FC236}">
                <a16:creationId xmlns:a16="http://schemas.microsoft.com/office/drawing/2014/main" id="{4CBA4ED2-2DCA-BD39-7CE8-1F8F8D8F66A9}"/>
              </a:ext>
            </a:extLst>
          </p:cNvPr>
          <p:cNvSpPr>
            <a:spLocks noGrp="1"/>
          </p:cNvSpPr>
          <p:nvPr>
            <p:ph type="body" idx="19"/>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282343233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Hero Copy + List">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5470635" y="886556"/>
            <a:ext cx="18411340" cy="3961587"/>
          </a:xfrm>
        </p:spPr>
        <p:txBody>
          <a:bodyPr lIns="0" tIns="0" rIns="0" bIns="0" anchor="t" anchorCtr="0">
            <a:noAutofit/>
          </a:bodyPr>
          <a:lstStyle>
            <a:lvl1pPr marL="0" indent="0">
              <a:lnSpc>
                <a:spcPct val="110000"/>
              </a:lnSpc>
              <a:buNone/>
              <a:defRPr sz="5500" b="0" i="0" spc="50" baseline="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Text Placeholder 2">
            <a:extLst>
              <a:ext uri="{FF2B5EF4-FFF2-40B4-BE49-F238E27FC236}">
                <a16:creationId xmlns:a16="http://schemas.microsoft.com/office/drawing/2014/main" id="{9FA9526C-1E7B-889B-81D3-2308EF8D33BA}"/>
              </a:ext>
            </a:extLst>
          </p:cNvPr>
          <p:cNvSpPr>
            <a:spLocks noGrp="1"/>
          </p:cNvSpPr>
          <p:nvPr>
            <p:ph type="body" idx="10"/>
          </p:nvPr>
        </p:nvSpPr>
        <p:spPr>
          <a:xfrm>
            <a:off x="8080596" y="6777193"/>
            <a:ext cx="16294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a:t>
            </a:r>
          </a:p>
        </p:txBody>
      </p:sp>
      <p:cxnSp>
        <p:nvCxnSpPr>
          <p:cNvPr id="6" name="Straight Connector 5">
            <a:extLst>
              <a:ext uri="{FF2B5EF4-FFF2-40B4-BE49-F238E27FC236}">
                <a16:creationId xmlns:a16="http://schemas.microsoft.com/office/drawing/2014/main" id="{F4DA3CE7-B765-61B3-C088-0F1DA74F3D42}"/>
              </a:ext>
            </a:extLst>
          </p:cNvPr>
          <p:cNvCxnSpPr>
            <a:cxnSpLocks/>
          </p:cNvCxnSpPr>
          <p:nvPr userDrawn="1"/>
        </p:nvCxnSpPr>
        <p:spPr>
          <a:xfrm>
            <a:off x="8080595" y="605021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D423B5B-CF63-1DDB-4A7D-B9361B88A281}"/>
              </a:ext>
            </a:extLst>
          </p:cNvPr>
          <p:cNvSpPr>
            <a:spLocks noGrp="1"/>
          </p:cNvSpPr>
          <p:nvPr>
            <p:ph type="body" idx="11"/>
          </p:nvPr>
        </p:nvSpPr>
        <p:spPr>
          <a:xfrm>
            <a:off x="10390380" y="6777192"/>
            <a:ext cx="6405644"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
        <p:nvSpPr>
          <p:cNvPr id="8" name="Text Placeholder 2">
            <a:extLst>
              <a:ext uri="{FF2B5EF4-FFF2-40B4-BE49-F238E27FC236}">
                <a16:creationId xmlns:a16="http://schemas.microsoft.com/office/drawing/2014/main" id="{BC9CBCCE-0AD3-B1F8-BEAA-29A0B5048C79}"/>
              </a:ext>
            </a:extLst>
          </p:cNvPr>
          <p:cNvSpPr>
            <a:spLocks noGrp="1"/>
          </p:cNvSpPr>
          <p:nvPr>
            <p:ph type="body" idx="12"/>
          </p:nvPr>
        </p:nvSpPr>
        <p:spPr>
          <a:xfrm>
            <a:off x="17523915" y="6777192"/>
            <a:ext cx="6358058"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Tree>
    <p:extLst>
      <p:ext uri="{BB962C8B-B14F-4D97-AF65-F5344CB8AC3E}">
        <p14:creationId xmlns:p14="http://schemas.microsoft.com/office/powerpoint/2010/main" val="110911409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6 blocks">
    <p:spTree>
      <p:nvGrpSpPr>
        <p:cNvPr id="1" name=""/>
        <p:cNvGrpSpPr/>
        <p:nvPr/>
      </p:nvGrpSpPr>
      <p:grpSpPr>
        <a:xfrm>
          <a:off x="0" y="0"/>
          <a:ext cx="0" cy="0"/>
          <a:chOff x="0" y="0"/>
          <a:chExt cx="0" cy="0"/>
        </a:xfrm>
      </p:grpSpPr>
      <p:sp>
        <p:nvSpPr>
          <p:cNvPr id="25" name="Text Placeholder 2">
            <a:extLst>
              <a:ext uri="{FF2B5EF4-FFF2-40B4-BE49-F238E27FC236}">
                <a16:creationId xmlns:a16="http://schemas.microsoft.com/office/drawing/2014/main" id="{C9D0715C-2114-F5A0-C8BB-3545B1EA2DF9}"/>
              </a:ext>
            </a:extLst>
          </p:cNvPr>
          <p:cNvSpPr>
            <a:spLocks noGrp="1"/>
          </p:cNvSpPr>
          <p:nvPr>
            <p:ph type="body" idx="22" hasCustomPrompt="1"/>
          </p:nvPr>
        </p:nvSpPr>
        <p:spPr>
          <a:xfrm>
            <a:off x="15071834" y="430950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F2413AE6-2EB0-4540-608C-433E536B587F}"/>
              </a:ext>
            </a:extLst>
          </p:cNvPr>
          <p:cNvCxnSpPr>
            <a:cxnSpLocks/>
          </p:cNvCxnSpPr>
          <p:nvPr userDrawn="1"/>
        </p:nvCxnSpPr>
        <p:spPr>
          <a:xfrm>
            <a:off x="8080595" y="338485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FB715887-D10C-AF14-83D9-3315234278FE}"/>
              </a:ext>
            </a:extLst>
          </p:cNvPr>
          <p:cNvSpPr>
            <a:spLocks noGrp="1"/>
          </p:cNvSpPr>
          <p:nvPr>
            <p:ph type="body" idx="19" hasCustomPrompt="1"/>
          </p:nvPr>
        </p:nvSpPr>
        <p:spPr>
          <a:xfrm>
            <a:off x="8080595" y="424092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6" name="Text Placeholder 2">
            <a:extLst>
              <a:ext uri="{FF2B5EF4-FFF2-40B4-BE49-F238E27FC236}">
                <a16:creationId xmlns:a16="http://schemas.microsoft.com/office/drawing/2014/main" id="{8A7B417B-CCB9-5E37-6D05-9C15329EA5B2}"/>
              </a:ext>
            </a:extLst>
          </p:cNvPr>
          <p:cNvSpPr>
            <a:spLocks noGrp="1"/>
          </p:cNvSpPr>
          <p:nvPr>
            <p:ph type="body" idx="23" hasCustomPrompt="1"/>
          </p:nvPr>
        </p:nvSpPr>
        <p:spPr>
          <a:xfrm>
            <a:off x="12193587" y="430950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Tree>
    <p:extLst>
      <p:ext uri="{BB962C8B-B14F-4D97-AF65-F5344CB8AC3E}">
        <p14:creationId xmlns:p14="http://schemas.microsoft.com/office/powerpoint/2010/main" val="242671325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5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cxnSp>
        <p:nvCxnSpPr>
          <p:cNvPr id="4" name="Straight Connector 3">
            <a:extLst>
              <a:ext uri="{FF2B5EF4-FFF2-40B4-BE49-F238E27FC236}">
                <a16:creationId xmlns:a16="http://schemas.microsoft.com/office/drawing/2014/main" id="{DA22A804-B313-C48F-E0D4-47CCE00C92E3}"/>
              </a:ext>
            </a:extLst>
          </p:cNvPr>
          <p:cNvCxnSpPr>
            <a:cxnSpLocks/>
          </p:cNvCxnSpPr>
          <p:nvPr userDrawn="1"/>
        </p:nvCxnSpPr>
        <p:spPr>
          <a:xfrm>
            <a:off x="8080595" y="467762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32138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cxnSp>
        <p:nvCxnSpPr>
          <p:cNvPr id="5" name="Straight Connector 4">
            <a:extLst>
              <a:ext uri="{FF2B5EF4-FFF2-40B4-BE49-F238E27FC236}">
                <a16:creationId xmlns:a16="http://schemas.microsoft.com/office/drawing/2014/main" id="{9FAB02B9-D18F-BB8A-49DD-6859C7304525}"/>
              </a:ext>
            </a:extLst>
          </p:cNvPr>
          <p:cNvCxnSpPr>
            <a:cxnSpLocks/>
          </p:cNvCxnSpPr>
          <p:nvPr userDrawn="1"/>
        </p:nvCxnSpPr>
        <p:spPr>
          <a:xfrm>
            <a:off x="8080595" y="6001927"/>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9DA4EFF9-1E23-E0FA-3BEB-4EEE7131BD19}"/>
              </a:ext>
            </a:extLst>
          </p:cNvPr>
          <p:cNvSpPr>
            <a:spLocks noGrp="1"/>
          </p:cNvSpPr>
          <p:nvPr>
            <p:ph type="body" idx="38" hasCustomPrompt="1"/>
          </p:nvPr>
        </p:nvSpPr>
        <p:spPr>
          <a:xfrm>
            <a:off x="12193587" y="8465561"/>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8" name="Text Placeholder 2">
            <a:extLst>
              <a:ext uri="{FF2B5EF4-FFF2-40B4-BE49-F238E27FC236}">
                <a16:creationId xmlns:a16="http://schemas.microsoft.com/office/drawing/2014/main" id="{0B225F0D-840A-6094-1F43-15CD1861B928}"/>
              </a:ext>
            </a:extLst>
          </p:cNvPr>
          <p:cNvSpPr>
            <a:spLocks noGrp="1"/>
          </p:cNvSpPr>
          <p:nvPr>
            <p:ph type="body" idx="39" hasCustomPrompt="1"/>
          </p:nvPr>
        </p:nvSpPr>
        <p:spPr>
          <a:xfrm>
            <a:off x="12193587" y="984688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9" name="Text Placeholder 2">
            <a:extLst>
              <a:ext uri="{FF2B5EF4-FFF2-40B4-BE49-F238E27FC236}">
                <a16:creationId xmlns:a16="http://schemas.microsoft.com/office/drawing/2014/main" id="{269E2BEC-F10D-E60F-C27B-BA74DBDC65CA}"/>
              </a:ext>
            </a:extLst>
          </p:cNvPr>
          <p:cNvSpPr>
            <a:spLocks noGrp="1"/>
          </p:cNvSpPr>
          <p:nvPr>
            <p:ph type="body" idx="40" hasCustomPrompt="1"/>
          </p:nvPr>
        </p:nvSpPr>
        <p:spPr>
          <a:xfrm>
            <a:off x="12193587" y="1124477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0" name="Text Placeholder 2">
            <a:extLst>
              <a:ext uri="{FF2B5EF4-FFF2-40B4-BE49-F238E27FC236}">
                <a16:creationId xmlns:a16="http://schemas.microsoft.com/office/drawing/2014/main" id="{8274247F-7C1F-40D2-929F-6A744856086E}"/>
              </a:ext>
            </a:extLst>
          </p:cNvPr>
          <p:cNvSpPr>
            <a:spLocks noGrp="1"/>
          </p:cNvSpPr>
          <p:nvPr>
            <p:ph type="body" idx="41" hasCustomPrompt="1"/>
          </p:nvPr>
        </p:nvSpPr>
        <p:spPr>
          <a:xfrm>
            <a:off x="12193587" y="7084234"/>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1" name="Text Placeholder 2">
            <a:extLst>
              <a:ext uri="{FF2B5EF4-FFF2-40B4-BE49-F238E27FC236}">
                <a16:creationId xmlns:a16="http://schemas.microsoft.com/office/drawing/2014/main" id="{1C8D6B07-4644-BE41-C762-1F823C36A8E4}"/>
              </a:ext>
            </a:extLst>
          </p:cNvPr>
          <p:cNvSpPr>
            <a:spLocks noGrp="1"/>
          </p:cNvSpPr>
          <p:nvPr>
            <p:ph type="body" idx="42" hasCustomPrompt="1"/>
          </p:nvPr>
        </p:nvSpPr>
        <p:spPr>
          <a:xfrm>
            <a:off x="15071834" y="8468372"/>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81753019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6 Blocks">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A8435E99-11A9-A495-E997-9817DB8D5156}"/>
              </a:ext>
            </a:extLst>
          </p:cNvPr>
          <p:cNvSpPr>
            <a:spLocks noGrp="1"/>
          </p:cNvSpPr>
          <p:nvPr>
            <p:ph type="pic" sz="quarter" idx="32"/>
          </p:nvPr>
        </p:nvSpPr>
        <p:spPr>
          <a:xfrm>
            <a:off x="15788191" y="4187825"/>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896E5A74-43D3-53DC-4F5E-CD0956A6526E}"/>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5" name="Picture Placeholder 11">
            <a:extLst>
              <a:ext uri="{FF2B5EF4-FFF2-40B4-BE49-F238E27FC236}">
                <a16:creationId xmlns:a16="http://schemas.microsoft.com/office/drawing/2014/main" id="{F65B8178-B4A9-3202-5835-9CFE1D486995}"/>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6" name="Picture Placeholder 11">
            <a:extLst>
              <a:ext uri="{FF2B5EF4-FFF2-40B4-BE49-F238E27FC236}">
                <a16:creationId xmlns:a16="http://schemas.microsoft.com/office/drawing/2014/main" id="{C0AD61B0-6581-4347-8F63-787307B5822E}"/>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7" name="Picture Placeholder 11">
            <a:extLst>
              <a:ext uri="{FF2B5EF4-FFF2-40B4-BE49-F238E27FC236}">
                <a16:creationId xmlns:a16="http://schemas.microsoft.com/office/drawing/2014/main" id="{BFE77DAA-90C6-2484-61A1-7EAD19A0EB50}"/>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93CDFABD-6CB3-E23D-05A9-654BB81BAF6F}"/>
              </a:ext>
            </a:extLst>
          </p:cNvPr>
          <p:cNvSpPr>
            <a:spLocks noGrp="1"/>
          </p:cNvSpPr>
          <p:nvPr>
            <p:ph type="pic" sz="quarter" idx="31"/>
          </p:nvPr>
        </p:nvSpPr>
        <p:spPr>
          <a:xfrm>
            <a:off x="8080375" y="4187825"/>
            <a:ext cx="1143000" cy="1143000"/>
          </a:xfrm>
        </p:spPr>
        <p:txBody>
          <a:bodyPr>
            <a:normAutofit/>
          </a:bodyPr>
          <a:lstStyle>
            <a:lvl1pPr marL="0" indent="0">
              <a:buNone/>
              <a:defRPr sz="1000"/>
            </a:lvl1pPr>
          </a:lstStyle>
          <a:p>
            <a:endParaRPr lang="en-US"/>
          </a:p>
        </p:txBody>
      </p:sp>
      <p:sp>
        <p:nvSpPr>
          <p:cNvPr id="24" name="Text Placeholder 2">
            <a:extLst>
              <a:ext uri="{FF2B5EF4-FFF2-40B4-BE49-F238E27FC236}">
                <a16:creationId xmlns:a16="http://schemas.microsoft.com/office/drawing/2014/main" id="{A6621E8E-E8F3-ABDE-786C-CBA53BD1F91F}"/>
              </a:ext>
            </a:extLst>
          </p:cNvPr>
          <p:cNvSpPr>
            <a:spLocks noGrp="1"/>
          </p:cNvSpPr>
          <p:nvPr>
            <p:ph type="body" idx="19" hasCustomPrompt="1"/>
          </p:nvPr>
        </p:nvSpPr>
        <p:spPr>
          <a:xfrm>
            <a:off x="9572194"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5" name="Straight Connector 4">
            <a:extLst>
              <a:ext uri="{FF2B5EF4-FFF2-40B4-BE49-F238E27FC236}">
                <a16:creationId xmlns:a16="http://schemas.microsoft.com/office/drawing/2014/main" id="{BB86DF70-FA4C-CDE4-4110-4B79739EDE13}"/>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28E0114-4223-ED14-83C0-CFC176BAE391}"/>
              </a:ext>
            </a:extLst>
          </p:cNvPr>
          <p:cNvSpPr>
            <a:spLocks noGrp="1"/>
          </p:cNvSpPr>
          <p:nvPr>
            <p:ph type="body" idx="20" hasCustomPrompt="1"/>
          </p:nvPr>
        </p:nvSpPr>
        <p:spPr>
          <a:xfrm>
            <a:off x="9572193"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0" name="Text Placeholder 2">
            <a:extLst>
              <a:ext uri="{FF2B5EF4-FFF2-40B4-BE49-F238E27FC236}">
                <a16:creationId xmlns:a16="http://schemas.microsoft.com/office/drawing/2014/main" id="{6EC1B4B9-1D02-4AF5-B7FF-ACE2F11A5154}"/>
              </a:ext>
            </a:extLst>
          </p:cNvPr>
          <p:cNvSpPr>
            <a:spLocks noGrp="1"/>
          </p:cNvSpPr>
          <p:nvPr>
            <p:ph type="body" idx="25" hasCustomPrompt="1"/>
          </p:nvPr>
        </p:nvSpPr>
        <p:spPr>
          <a:xfrm>
            <a:off x="17279793"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3" name="Text Placeholder 2">
            <a:extLst>
              <a:ext uri="{FF2B5EF4-FFF2-40B4-BE49-F238E27FC236}">
                <a16:creationId xmlns:a16="http://schemas.microsoft.com/office/drawing/2014/main" id="{154AEC07-E542-6939-E8FD-4507F9A0E4B0}"/>
              </a:ext>
            </a:extLst>
          </p:cNvPr>
          <p:cNvSpPr>
            <a:spLocks noGrp="1"/>
          </p:cNvSpPr>
          <p:nvPr>
            <p:ph type="body" idx="28" hasCustomPrompt="1"/>
          </p:nvPr>
        </p:nvSpPr>
        <p:spPr>
          <a:xfrm>
            <a:off x="17279792"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325970045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4 Blocks">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F6EBF83C-18A6-E687-A7DB-9A02551B2CA5}"/>
              </a:ext>
            </a:extLst>
          </p:cNvPr>
          <p:cNvCxnSpPr>
            <a:cxnSpLocks/>
          </p:cNvCxnSpPr>
          <p:nvPr userDrawn="1"/>
        </p:nvCxnSpPr>
        <p:spPr>
          <a:xfrm>
            <a:off x="523863" y="616670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1">
            <a:extLst>
              <a:ext uri="{FF2B5EF4-FFF2-40B4-BE49-F238E27FC236}">
                <a16:creationId xmlns:a16="http://schemas.microsoft.com/office/drawing/2014/main" id="{089F6F1B-4CFD-FBBB-FC2C-10EFE6BE7346}"/>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BADDE835-28E6-AB6A-1461-4C381BBA3CF6}"/>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3" name="Picture Placeholder 11">
            <a:extLst>
              <a:ext uri="{FF2B5EF4-FFF2-40B4-BE49-F238E27FC236}">
                <a16:creationId xmlns:a16="http://schemas.microsoft.com/office/drawing/2014/main" id="{A597C71D-F9E0-02B4-7A49-E6023E996490}"/>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A531D6F0-DF2E-3DDD-139A-CFA8EE68295D}"/>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384282211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3 Blocks">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2ED8961D-6037-8FC5-3D43-701E97B20337}"/>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9" name="Picture Placeholder 11">
            <a:extLst>
              <a:ext uri="{FF2B5EF4-FFF2-40B4-BE49-F238E27FC236}">
                <a16:creationId xmlns:a16="http://schemas.microsoft.com/office/drawing/2014/main" id="{2570CC58-E60C-7EEC-0453-4A404334E36D}"/>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
        <p:nvSpPr>
          <p:cNvPr id="11" name="Picture Placeholder 11">
            <a:extLst>
              <a:ext uri="{FF2B5EF4-FFF2-40B4-BE49-F238E27FC236}">
                <a16:creationId xmlns:a16="http://schemas.microsoft.com/office/drawing/2014/main" id="{ED4FCC67-ED24-F96F-7776-0C837FED6806}"/>
              </a:ext>
            </a:extLst>
          </p:cNvPr>
          <p:cNvSpPr>
            <a:spLocks noGrp="1"/>
          </p:cNvSpPr>
          <p:nvPr>
            <p:ph type="pic" sz="quarter" idx="36"/>
          </p:nvPr>
        </p:nvSpPr>
        <p:spPr>
          <a:xfrm>
            <a:off x="10741816" y="4188288"/>
            <a:ext cx="1143000" cy="1143000"/>
          </a:xfrm>
        </p:spPr>
        <p:txBody>
          <a:bodyPr>
            <a:normAutofit/>
          </a:bodyPr>
          <a:lstStyle>
            <a:lvl1pPr marL="0" indent="0">
              <a:buNone/>
              <a:defRPr sz="1000"/>
            </a:lvl1pPr>
          </a:lstStyle>
          <a:p>
            <a:endParaRPr lang="en-US"/>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8" name="Straight Connector 17">
            <a:extLst>
              <a:ext uri="{FF2B5EF4-FFF2-40B4-BE49-F238E27FC236}">
                <a16:creationId xmlns:a16="http://schemas.microsoft.com/office/drawing/2014/main" id="{8EA08847-EE14-FE2C-AE94-4CB86523A6C1}"/>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2FDF896-AD11-0C43-7B69-AE87BC300FEE}"/>
              </a:ext>
            </a:extLst>
          </p:cNvPr>
          <p:cNvSpPr>
            <a:spLocks noGrp="1"/>
          </p:cNvSpPr>
          <p:nvPr>
            <p:ph type="body" idx="19" hasCustomPrompt="1"/>
          </p:nvPr>
        </p:nvSpPr>
        <p:spPr>
          <a:xfrm>
            <a:off x="12239180" y="4534571"/>
            <a:ext cx="11177410"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6" name="Text Placeholder 2">
            <a:extLst>
              <a:ext uri="{FF2B5EF4-FFF2-40B4-BE49-F238E27FC236}">
                <a16:creationId xmlns:a16="http://schemas.microsoft.com/office/drawing/2014/main" id="{4653D9A7-0185-80E8-8FEB-428EE3BC65C8}"/>
              </a:ext>
            </a:extLst>
          </p:cNvPr>
          <p:cNvSpPr>
            <a:spLocks noGrp="1"/>
          </p:cNvSpPr>
          <p:nvPr>
            <p:ph type="body" idx="20" hasCustomPrompt="1"/>
          </p:nvPr>
        </p:nvSpPr>
        <p:spPr>
          <a:xfrm>
            <a:off x="12239179" y="5146307"/>
            <a:ext cx="11177412"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8389721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7BEE7CDF-99D3-B12E-97C4-F8AD03AB839C}"/>
              </a:ext>
            </a:extLst>
          </p:cNvPr>
          <p:cNvCxnSpPr>
            <a:cxnSpLocks/>
          </p:cNvCxnSpPr>
          <p:nvPr userDrawn="1"/>
        </p:nvCxnSpPr>
        <p:spPr>
          <a:xfrm>
            <a:off x="523863" y="6181457"/>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11">
            <a:extLst>
              <a:ext uri="{FF2B5EF4-FFF2-40B4-BE49-F238E27FC236}">
                <a16:creationId xmlns:a16="http://schemas.microsoft.com/office/drawing/2014/main" id="{22D71487-5569-4BEE-B686-B7B5EC3284ED}"/>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6" name="Picture Placeholder 11">
            <a:extLst>
              <a:ext uri="{FF2B5EF4-FFF2-40B4-BE49-F238E27FC236}">
                <a16:creationId xmlns:a16="http://schemas.microsoft.com/office/drawing/2014/main" id="{165126CC-48C6-3CCA-A91C-76915A054267}"/>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163368650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List 01 – 6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8" name="Text Placeholder 2">
            <a:extLst>
              <a:ext uri="{FF2B5EF4-FFF2-40B4-BE49-F238E27FC236}">
                <a16:creationId xmlns:a16="http://schemas.microsoft.com/office/drawing/2014/main" id="{8D89A666-7E00-6875-7D98-51DB38467B42}"/>
              </a:ext>
            </a:extLst>
          </p:cNvPr>
          <p:cNvSpPr>
            <a:spLocks noGrp="1"/>
          </p:cNvSpPr>
          <p:nvPr>
            <p:ph type="body" idx="13" hasCustomPrompt="1"/>
          </p:nvPr>
        </p:nvSpPr>
        <p:spPr>
          <a:xfrm>
            <a:off x="8078251"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9" name="Text Placeholder 2">
            <a:extLst>
              <a:ext uri="{FF2B5EF4-FFF2-40B4-BE49-F238E27FC236}">
                <a16:creationId xmlns:a16="http://schemas.microsoft.com/office/drawing/2014/main" id="{179FDFB0-B560-15EB-BE0F-6B62A19CE7F6}"/>
              </a:ext>
            </a:extLst>
          </p:cNvPr>
          <p:cNvSpPr>
            <a:spLocks noGrp="1"/>
          </p:cNvSpPr>
          <p:nvPr>
            <p:ph type="body" idx="14" hasCustomPrompt="1"/>
          </p:nvPr>
        </p:nvSpPr>
        <p:spPr>
          <a:xfrm>
            <a:off x="8078251"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4" name="Text Placeholder 2">
            <a:extLst>
              <a:ext uri="{FF2B5EF4-FFF2-40B4-BE49-F238E27FC236}">
                <a16:creationId xmlns:a16="http://schemas.microsoft.com/office/drawing/2014/main" id="{0849992E-2498-1032-5C23-1EDC76B44E02}"/>
              </a:ext>
            </a:extLst>
          </p:cNvPr>
          <p:cNvSpPr>
            <a:spLocks noGrp="1"/>
          </p:cNvSpPr>
          <p:nvPr>
            <p:ph type="body" idx="19" hasCustomPrompt="1"/>
          </p:nvPr>
        </p:nvSpPr>
        <p:spPr>
          <a:xfrm>
            <a:off x="16605504"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5" name="Text Placeholder 2">
            <a:extLst>
              <a:ext uri="{FF2B5EF4-FFF2-40B4-BE49-F238E27FC236}">
                <a16:creationId xmlns:a16="http://schemas.microsoft.com/office/drawing/2014/main" id="{FB7573B7-CEDC-D525-BC7F-33FB4CCECDAC}"/>
              </a:ext>
            </a:extLst>
          </p:cNvPr>
          <p:cNvSpPr>
            <a:spLocks noGrp="1"/>
          </p:cNvSpPr>
          <p:nvPr>
            <p:ph type="body" idx="20" hasCustomPrompt="1"/>
          </p:nvPr>
        </p:nvSpPr>
        <p:spPr>
          <a:xfrm>
            <a:off x="16605504"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47" name="Straight Connector 46">
            <a:extLst>
              <a:ext uri="{FF2B5EF4-FFF2-40B4-BE49-F238E27FC236}">
                <a16:creationId xmlns:a16="http://schemas.microsoft.com/office/drawing/2014/main" id="{4C499093-4D32-4F28-14DE-A53D60112AB3}"/>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21759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List 01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093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314443892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List 02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CACE95C-8B56-816C-8A77-3B9C8D58929A}"/>
              </a:ext>
            </a:extLst>
          </p:cNvPr>
          <p:cNvSpPr>
            <a:spLocks noGrp="1"/>
          </p:cNvSpPr>
          <p:nvPr>
            <p:ph type="body" idx="20" hasCustomPrompt="1"/>
          </p:nvPr>
        </p:nvSpPr>
        <p:spPr>
          <a:xfrm>
            <a:off x="8230651"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2" name="Text Placeholder 2">
            <a:extLst>
              <a:ext uri="{FF2B5EF4-FFF2-40B4-BE49-F238E27FC236}">
                <a16:creationId xmlns:a16="http://schemas.microsoft.com/office/drawing/2014/main" id="{A347089A-4D85-727A-D4F6-E6D2CE161D4E}"/>
              </a:ext>
            </a:extLst>
          </p:cNvPr>
          <p:cNvSpPr>
            <a:spLocks noGrp="1"/>
          </p:cNvSpPr>
          <p:nvPr>
            <p:ph type="body" idx="21" hasCustomPrompt="1"/>
          </p:nvPr>
        </p:nvSpPr>
        <p:spPr>
          <a:xfrm>
            <a:off x="3553312"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3" name="Text Placeholder 2">
            <a:extLst>
              <a:ext uri="{FF2B5EF4-FFF2-40B4-BE49-F238E27FC236}">
                <a16:creationId xmlns:a16="http://schemas.microsoft.com/office/drawing/2014/main" id="{54C6A00F-949F-F1B9-53F8-0F840CD4C65E}"/>
              </a:ext>
            </a:extLst>
          </p:cNvPr>
          <p:cNvSpPr>
            <a:spLocks noGrp="1"/>
          </p:cNvSpPr>
          <p:nvPr>
            <p:ph type="body" idx="22" hasCustomPrompt="1"/>
          </p:nvPr>
        </p:nvSpPr>
        <p:spPr>
          <a:xfrm>
            <a:off x="8230651"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6" name="Text Placeholder 2">
            <a:extLst>
              <a:ext uri="{FF2B5EF4-FFF2-40B4-BE49-F238E27FC236}">
                <a16:creationId xmlns:a16="http://schemas.microsoft.com/office/drawing/2014/main" id="{55C34E22-C125-D92B-65B9-0A9B2240D3EB}"/>
              </a:ext>
            </a:extLst>
          </p:cNvPr>
          <p:cNvSpPr>
            <a:spLocks noGrp="1"/>
          </p:cNvSpPr>
          <p:nvPr>
            <p:ph type="body" idx="23" hasCustomPrompt="1"/>
          </p:nvPr>
        </p:nvSpPr>
        <p:spPr>
          <a:xfrm>
            <a:off x="3553312"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7" name="Text Placeholder 2">
            <a:extLst>
              <a:ext uri="{FF2B5EF4-FFF2-40B4-BE49-F238E27FC236}">
                <a16:creationId xmlns:a16="http://schemas.microsoft.com/office/drawing/2014/main" id="{9608DEF8-6F43-C8AD-0900-CAFFE512BF86}"/>
              </a:ext>
            </a:extLst>
          </p:cNvPr>
          <p:cNvSpPr>
            <a:spLocks noGrp="1"/>
          </p:cNvSpPr>
          <p:nvPr>
            <p:ph type="body" idx="24" hasCustomPrompt="1"/>
          </p:nvPr>
        </p:nvSpPr>
        <p:spPr>
          <a:xfrm>
            <a:off x="19385730"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8" name="Text Placeholder 2">
            <a:extLst>
              <a:ext uri="{FF2B5EF4-FFF2-40B4-BE49-F238E27FC236}">
                <a16:creationId xmlns:a16="http://schemas.microsoft.com/office/drawing/2014/main" id="{AFFFE671-5030-7770-2D25-21BD765A672A}"/>
              </a:ext>
            </a:extLst>
          </p:cNvPr>
          <p:cNvSpPr>
            <a:spLocks noGrp="1"/>
          </p:cNvSpPr>
          <p:nvPr>
            <p:ph type="body" idx="25" hasCustomPrompt="1"/>
          </p:nvPr>
        </p:nvSpPr>
        <p:spPr>
          <a:xfrm>
            <a:off x="14708391"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9" name="Text Placeholder 2">
            <a:extLst>
              <a:ext uri="{FF2B5EF4-FFF2-40B4-BE49-F238E27FC236}">
                <a16:creationId xmlns:a16="http://schemas.microsoft.com/office/drawing/2014/main" id="{319959B3-253C-0914-A803-E85759EDC96E}"/>
              </a:ext>
            </a:extLst>
          </p:cNvPr>
          <p:cNvSpPr>
            <a:spLocks noGrp="1"/>
          </p:cNvSpPr>
          <p:nvPr>
            <p:ph type="body" idx="26" hasCustomPrompt="1"/>
          </p:nvPr>
        </p:nvSpPr>
        <p:spPr>
          <a:xfrm>
            <a:off x="19385730"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0" name="Text Placeholder 2">
            <a:extLst>
              <a:ext uri="{FF2B5EF4-FFF2-40B4-BE49-F238E27FC236}">
                <a16:creationId xmlns:a16="http://schemas.microsoft.com/office/drawing/2014/main" id="{CA0459A4-55C8-2700-4D20-81A98924F99A}"/>
              </a:ext>
            </a:extLst>
          </p:cNvPr>
          <p:cNvSpPr>
            <a:spLocks noGrp="1"/>
          </p:cNvSpPr>
          <p:nvPr>
            <p:ph type="body" idx="27" hasCustomPrompt="1"/>
          </p:nvPr>
        </p:nvSpPr>
        <p:spPr>
          <a:xfrm>
            <a:off x="14708391"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Tree>
    <p:extLst>
      <p:ext uri="{BB962C8B-B14F-4D97-AF65-F5344CB8AC3E}">
        <p14:creationId xmlns:p14="http://schemas.microsoft.com/office/powerpoint/2010/main" val="334217351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List 03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12193587" y="6448124"/>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 name="Text Placeholder 2">
            <a:extLst>
              <a:ext uri="{FF2B5EF4-FFF2-40B4-BE49-F238E27FC236}">
                <a16:creationId xmlns:a16="http://schemas.microsoft.com/office/drawing/2014/main" id="{4A91C3D2-6C5F-DD6E-020B-EABAE1F6C9F1}"/>
              </a:ext>
            </a:extLst>
          </p:cNvPr>
          <p:cNvSpPr>
            <a:spLocks noGrp="1"/>
          </p:cNvSpPr>
          <p:nvPr>
            <p:ph type="body" idx="11" hasCustomPrompt="1"/>
          </p:nvPr>
        </p:nvSpPr>
        <p:spPr>
          <a:xfrm>
            <a:off x="8078252" y="8382813"/>
            <a:ext cx="3171640"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6" name="Text Placeholder 2">
            <a:extLst>
              <a:ext uri="{FF2B5EF4-FFF2-40B4-BE49-F238E27FC236}">
                <a16:creationId xmlns:a16="http://schemas.microsoft.com/office/drawing/2014/main" id="{5D81F31A-ECD6-2C59-FFE4-0F92F7675FBC}"/>
              </a:ext>
            </a:extLst>
          </p:cNvPr>
          <p:cNvSpPr>
            <a:spLocks noGrp="1"/>
          </p:cNvSpPr>
          <p:nvPr>
            <p:ph type="body" idx="12" hasCustomPrompt="1"/>
          </p:nvPr>
        </p:nvSpPr>
        <p:spPr>
          <a:xfrm>
            <a:off x="12193587" y="8382813"/>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7" name="Text Placeholder 2">
            <a:extLst>
              <a:ext uri="{FF2B5EF4-FFF2-40B4-BE49-F238E27FC236}">
                <a16:creationId xmlns:a16="http://schemas.microsoft.com/office/drawing/2014/main" id="{73036934-B604-18F5-6F4A-E246A5922F84}"/>
              </a:ext>
            </a:extLst>
          </p:cNvPr>
          <p:cNvSpPr>
            <a:spLocks noGrp="1"/>
          </p:cNvSpPr>
          <p:nvPr>
            <p:ph type="body" idx="13" hasCustomPrompt="1"/>
          </p:nvPr>
        </p:nvSpPr>
        <p:spPr>
          <a:xfrm>
            <a:off x="8078251" y="10317502"/>
            <a:ext cx="3171641"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8" name="Text Placeholder 2">
            <a:extLst>
              <a:ext uri="{FF2B5EF4-FFF2-40B4-BE49-F238E27FC236}">
                <a16:creationId xmlns:a16="http://schemas.microsoft.com/office/drawing/2014/main" id="{F833460D-FC3B-D928-92DA-80DB30EF3F48}"/>
              </a:ext>
            </a:extLst>
          </p:cNvPr>
          <p:cNvSpPr>
            <a:spLocks noGrp="1"/>
          </p:cNvSpPr>
          <p:nvPr>
            <p:ph type="body" idx="14" hasCustomPrompt="1"/>
          </p:nvPr>
        </p:nvSpPr>
        <p:spPr>
          <a:xfrm>
            <a:off x="12193587" y="10317502"/>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1" name="Text Placeholder 2">
            <a:extLst>
              <a:ext uri="{FF2B5EF4-FFF2-40B4-BE49-F238E27FC236}">
                <a16:creationId xmlns:a16="http://schemas.microsoft.com/office/drawing/2014/main" id="{BDD87D93-61C7-D0AC-B797-9ED3CAC736C1}"/>
              </a:ext>
            </a:extLst>
          </p:cNvPr>
          <p:cNvSpPr>
            <a:spLocks noGrp="1"/>
          </p:cNvSpPr>
          <p:nvPr>
            <p:ph type="body" idx="15" hasCustomPrompt="1"/>
          </p:nvPr>
        </p:nvSpPr>
        <p:spPr>
          <a:xfrm>
            <a:off x="8078252" y="6448124"/>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0" name="Text Placeholder 2">
            <a:extLst>
              <a:ext uri="{FF2B5EF4-FFF2-40B4-BE49-F238E27FC236}">
                <a16:creationId xmlns:a16="http://schemas.microsoft.com/office/drawing/2014/main" id="{09ED9FBA-7727-84CE-3E68-08259B6F1486}"/>
              </a:ext>
            </a:extLst>
          </p:cNvPr>
          <p:cNvSpPr>
            <a:spLocks noGrp="1"/>
          </p:cNvSpPr>
          <p:nvPr>
            <p:ph type="body" idx="16" hasCustomPrompt="1"/>
          </p:nvPr>
        </p:nvSpPr>
        <p:spPr>
          <a:xfrm>
            <a:off x="12193587" y="45095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1" name="Text Placeholder 2">
            <a:extLst>
              <a:ext uri="{FF2B5EF4-FFF2-40B4-BE49-F238E27FC236}">
                <a16:creationId xmlns:a16="http://schemas.microsoft.com/office/drawing/2014/main" id="{14500402-09F7-740C-E383-37F5C315894C}"/>
              </a:ext>
            </a:extLst>
          </p:cNvPr>
          <p:cNvSpPr>
            <a:spLocks noGrp="1"/>
          </p:cNvSpPr>
          <p:nvPr>
            <p:ph type="body" idx="17" hasCustomPrompt="1"/>
          </p:nvPr>
        </p:nvSpPr>
        <p:spPr>
          <a:xfrm>
            <a:off x="8078252" y="4509590"/>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cxnSp>
        <p:nvCxnSpPr>
          <p:cNvPr id="22" name="Straight Connector 21">
            <a:extLst>
              <a:ext uri="{FF2B5EF4-FFF2-40B4-BE49-F238E27FC236}">
                <a16:creationId xmlns:a16="http://schemas.microsoft.com/office/drawing/2014/main" id="{2DB148CE-64A4-2484-F37C-94D4E0CE8C21}"/>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95444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List 03 – 3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5BB8EBA1-1B43-8072-582B-02446190D939}"/>
              </a:ext>
            </a:extLst>
          </p:cNvPr>
          <p:cNvCxnSpPr/>
          <p:nvPr userDrawn="1"/>
        </p:nvCxnSpPr>
        <p:spPr>
          <a:xfrm>
            <a:off x="408724" y="617837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AEE2DD35-E774-C823-297B-8910E30122CB}"/>
              </a:ext>
            </a:extLst>
          </p:cNvPr>
          <p:cNvSpPr>
            <a:spLocks noGrp="1"/>
          </p:cNvSpPr>
          <p:nvPr>
            <p:ph type="body" idx="20" hasCustomPrompt="1"/>
          </p:nvPr>
        </p:nvSpPr>
        <p:spPr>
          <a:xfrm>
            <a:off x="12735744" y="685911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0" name="Text Placeholder 2">
            <a:extLst>
              <a:ext uri="{FF2B5EF4-FFF2-40B4-BE49-F238E27FC236}">
                <a16:creationId xmlns:a16="http://schemas.microsoft.com/office/drawing/2014/main" id="{EAC937B6-7329-8A95-B2D1-BB1CCC9B0D84}"/>
              </a:ext>
            </a:extLst>
          </p:cNvPr>
          <p:cNvSpPr>
            <a:spLocks noGrp="1"/>
          </p:cNvSpPr>
          <p:nvPr>
            <p:ph type="body" idx="21" hasCustomPrompt="1"/>
          </p:nvPr>
        </p:nvSpPr>
        <p:spPr>
          <a:xfrm>
            <a:off x="8058405"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3" name="Text Placeholder 2">
            <a:extLst>
              <a:ext uri="{FF2B5EF4-FFF2-40B4-BE49-F238E27FC236}">
                <a16:creationId xmlns:a16="http://schemas.microsoft.com/office/drawing/2014/main" id="{6BB03AB1-0827-0E96-D08E-C90EF997D728}"/>
              </a:ext>
            </a:extLst>
          </p:cNvPr>
          <p:cNvSpPr>
            <a:spLocks noGrp="1"/>
          </p:cNvSpPr>
          <p:nvPr>
            <p:ph type="body" idx="22" hasCustomPrompt="1"/>
          </p:nvPr>
        </p:nvSpPr>
        <p:spPr>
          <a:xfrm>
            <a:off x="12735744" y="888577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4" name="Text Placeholder 2">
            <a:extLst>
              <a:ext uri="{FF2B5EF4-FFF2-40B4-BE49-F238E27FC236}">
                <a16:creationId xmlns:a16="http://schemas.microsoft.com/office/drawing/2014/main" id="{3A382A01-106B-4EFF-0604-432979CF3AAE}"/>
              </a:ext>
            </a:extLst>
          </p:cNvPr>
          <p:cNvSpPr>
            <a:spLocks noGrp="1"/>
          </p:cNvSpPr>
          <p:nvPr>
            <p:ph type="body" idx="23" hasCustomPrompt="1"/>
          </p:nvPr>
        </p:nvSpPr>
        <p:spPr>
          <a:xfrm>
            <a:off x="8058405"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5" name="Text Placeholder 2">
            <a:extLst>
              <a:ext uri="{FF2B5EF4-FFF2-40B4-BE49-F238E27FC236}">
                <a16:creationId xmlns:a16="http://schemas.microsoft.com/office/drawing/2014/main" id="{596FCE4D-4920-73F5-D2CA-8C298D9DF9E5}"/>
              </a:ext>
            </a:extLst>
          </p:cNvPr>
          <p:cNvSpPr>
            <a:spLocks noGrp="1"/>
          </p:cNvSpPr>
          <p:nvPr>
            <p:ph type="body" idx="24" hasCustomPrompt="1"/>
          </p:nvPr>
        </p:nvSpPr>
        <p:spPr>
          <a:xfrm>
            <a:off x="8058405" y="1091243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6" name="Text Placeholder 2">
            <a:extLst>
              <a:ext uri="{FF2B5EF4-FFF2-40B4-BE49-F238E27FC236}">
                <a16:creationId xmlns:a16="http://schemas.microsoft.com/office/drawing/2014/main" id="{EF6A8522-227E-C38E-B72E-5F0276564F81}"/>
              </a:ext>
            </a:extLst>
          </p:cNvPr>
          <p:cNvSpPr>
            <a:spLocks noGrp="1"/>
          </p:cNvSpPr>
          <p:nvPr>
            <p:ph type="body" idx="25" hasCustomPrompt="1"/>
          </p:nvPr>
        </p:nvSpPr>
        <p:spPr>
          <a:xfrm>
            <a:off x="12735744" y="1091243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Tree>
    <p:extLst>
      <p:ext uri="{BB962C8B-B14F-4D97-AF65-F5344CB8AC3E}">
        <p14:creationId xmlns:p14="http://schemas.microsoft.com/office/powerpoint/2010/main" val="405566528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List 04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117980679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List 04 – 3 blocks">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746F005B-AFC1-CC6E-7E61-96275960184D}"/>
              </a:ext>
            </a:extLst>
          </p:cNvPr>
          <p:cNvSpPr>
            <a:spLocks noGrp="1"/>
          </p:cNvSpPr>
          <p:nvPr>
            <p:ph type="body" idx="19" hasCustomPrompt="1"/>
          </p:nvPr>
        </p:nvSpPr>
        <p:spPr>
          <a:xfrm>
            <a:off x="8080595" y="366316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899473-2537-A4A6-3B2A-1196C2915C02}"/>
              </a:ext>
            </a:extLst>
          </p:cNvPr>
          <p:cNvCxnSpPr>
            <a:cxnSpLocks/>
          </p:cNvCxnSpPr>
          <p:nvPr userDrawn="1"/>
        </p:nvCxnSpPr>
        <p:spPr>
          <a:xfrm>
            <a:off x="408724" y="2981984"/>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80F649E-C731-8BE5-CADF-EEDCFA5CF51A}"/>
              </a:ext>
            </a:extLst>
          </p:cNvPr>
          <p:cNvSpPr>
            <a:spLocks noGrp="1"/>
          </p:cNvSpPr>
          <p:nvPr>
            <p:ph type="body" idx="20" hasCustomPrompt="1"/>
          </p:nvPr>
        </p:nvSpPr>
        <p:spPr>
          <a:xfrm>
            <a:off x="8080595" y="4371302"/>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9" name="Text Placeholder 2">
            <a:extLst>
              <a:ext uri="{FF2B5EF4-FFF2-40B4-BE49-F238E27FC236}">
                <a16:creationId xmlns:a16="http://schemas.microsoft.com/office/drawing/2014/main" id="{EC3B3C34-CD66-FD6D-391B-1969E9C2E198}"/>
              </a:ext>
            </a:extLst>
          </p:cNvPr>
          <p:cNvSpPr>
            <a:spLocks noGrp="1"/>
          </p:cNvSpPr>
          <p:nvPr>
            <p:ph type="body" idx="21" hasCustomPrompt="1"/>
          </p:nvPr>
        </p:nvSpPr>
        <p:spPr>
          <a:xfrm>
            <a:off x="8080595" y="510764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0" name="Text Placeholder 2">
            <a:extLst>
              <a:ext uri="{FF2B5EF4-FFF2-40B4-BE49-F238E27FC236}">
                <a16:creationId xmlns:a16="http://schemas.microsoft.com/office/drawing/2014/main" id="{2A662BC6-B365-D7EC-C9FB-E05331155E7D}"/>
              </a:ext>
            </a:extLst>
          </p:cNvPr>
          <p:cNvSpPr>
            <a:spLocks noGrp="1"/>
          </p:cNvSpPr>
          <p:nvPr>
            <p:ph type="body" idx="22" hasCustomPrompt="1"/>
          </p:nvPr>
        </p:nvSpPr>
        <p:spPr>
          <a:xfrm>
            <a:off x="11328399" y="366316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1" name="Text Placeholder 2">
            <a:extLst>
              <a:ext uri="{FF2B5EF4-FFF2-40B4-BE49-F238E27FC236}">
                <a16:creationId xmlns:a16="http://schemas.microsoft.com/office/drawing/2014/main" id="{413D33C7-AB40-7325-DC81-5E472025B79E}"/>
              </a:ext>
            </a:extLst>
          </p:cNvPr>
          <p:cNvSpPr>
            <a:spLocks noGrp="1"/>
          </p:cNvSpPr>
          <p:nvPr>
            <p:ph type="body" idx="23" hasCustomPrompt="1"/>
          </p:nvPr>
        </p:nvSpPr>
        <p:spPr>
          <a:xfrm>
            <a:off x="11328399" y="4371302"/>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2" name="Text Placeholder 2">
            <a:extLst>
              <a:ext uri="{FF2B5EF4-FFF2-40B4-BE49-F238E27FC236}">
                <a16:creationId xmlns:a16="http://schemas.microsoft.com/office/drawing/2014/main" id="{FB2331CE-B97E-2A51-B34F-6D88FBD242FD}"/>
              </a:ext>
            </a:extLst>
          </p:cNvPr>
          <p:cNvSpPr>
            <a:spLocks noGrp="1"/>
          </p:cNvSpPr>
          <p:nvPr>
            <p:ph type="body" idx="24" hasCustomPrompt="1"/>
          </p:nvPr>
        </p:nvSpPr>
        <p:spPr>
          <a:xfrm>
            <a:off x="11328399" y="510764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5" name="Text Placeholder 2">
            <a:extLst>
              <a:ext uri="{FF2B5EF4-FFF2-40B4-BE49-F238E27FC236}">
                <a16:creationId xmlns:a16="http://schemas.microsoft.com/office/drawing/2014/main" id="{D122198C-D838-C2FD-DFA1-5AD37B1875E4}"/>
              </a:ext>
            </a:extLst>
          </p:cNvPr>
          <p:cNvSpPr>
            <a:spLocks noGrp="1"/>
          </p:cNvSpPr>
          <p:nvPr>
            <p:ph type="body" idx="1" hasCustomPrompt="1"/>
          </p:nvPr>
        </p:nvSpPr>
        <p:spPr>
          <a:xfrm>
            <a:off x="408724" y="366316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188068934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List 04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6" name="Straight Connector 5">
            <a:extLst>
              <a:ext uri="{FF2B5EF4-FFF2-40B4-BE49-F238E27FC236}">
                <a16:creationId xmlns:a16="http://schemas.microsoft.com/office/drawing/2014/main" id="{8AC8BA7B-429B-07AC-8877-2B5B92B148E4}"/>
              </a:ext>
            </a:extLst>
          </p:cNvPr>
          <p:cNvCxnSpPr>
            <a:cxnSpLocks/>
          </p:cNvCxnSpPr>
          <p:nvPr userDrawn="1"/>
        </p:nvCxnSpPr>
        <p:spPr>
          <a:xfrm>
            <a:off x="408724" y="234522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34D74F-7E4C-3786-5515-8738AAB25E51}"/>
              </a:ext>
            </a:extLst>
          </p:cNvPr>
          <p:cNvCxnSpPr>
            <a:cxnSpLocks/>
          </p:cNvCxnSpPr>
          <p:nvPr userDrawn="1"/>
        </p:nvCxnSpPr>
        <p:spPr>
          <a:xfrm>
            <a:off x="408724" y="4987861"/>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1B03C-2A89-AE3F-B162-8807F70B0BD9}"/>
              </a:ext>
            </a:extLst>
          </p:cNvPr>
          <p:cNvCxnSpPr>
            <a:cxnSpLocks/>
          </p:cNvCxnSpPr>
          <p:nvPr userDrawn="1"/>
        </p:nvCxnSpPr>
        <p:spPr>
          <a:xfrm>
            <a:off x="408724" y="756480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E51990-BE85-9163-DB26-D86792965543}"/>
              </a:ext>
            </a:extLst>
          </p:cNvPr>
          <p:cNvCxnSpPr>
            <a:cxnSpLocks/>
          </p:cNvCxnSpPr>
          <p:nvPr userDrawn="1"/>
        </p:nvCxnSpPr>
        <p:spPr>
          <a:xfrm>
            <a:off x="408724" y="1010463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6359E2F4-F126-E8E7-86D1-1DD1379ECD8E}"/>
              </a:ext>
            </a:extLst>
          </p:cNvPr>
          <p:cNvSpPr>
            <a:spLocks noGrp="1"/>
          </p:cNvSpPr>
          <p:nvPr>
            <p:ph type="body" idx="19" hasCustomPrompt="1"/>
          </p:nvPr>
        </p:nvSpPr>
        <p:spPr>
          <a:xfrm>
            <a:off x="8080595" y="284869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2" name="Text Placeholder 2">
            <a:extLst>
              <a:ext uri="{FF2B5EF4-FFF2-40B4-BE49-F238E27FC236}">
                <a16:creationId xmlns:a16="http://schemas.microsoft.com/office/drawing/2014/main" id="{1EBADAB4-2579-2D35-3E9D-B53BB7CADBE8}"/>
              </a:ext>
            </a:extLst>
          </p:cNvPr>
          <p:cNvSpPr>
            <a:spLocks noGrp="1"/>
          </p:cNvSpPr>
          <p:nvPr>
            <p:ph type="body" idx="20" hasCustomPrompt="1"/>
          </p:nvPr>
        </p:nvSpPr>
        <p:spPr>
          <a:xfrm>
            <a:off x="8080595" y="3501711"/>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3" name="Text Placeholder 2">
            <a:extLst>
              <a:ext uri="{FF2B5EF4-FFF2-40B4-BE49-F238E27FC236}">
                <a16:creationId xmlns:a16="http://schemas.microsoft.com/office/drawing/2014/main" id="{A6ABF585-6679-866F-CBEB-D037D75ECB03}"/>
              </a:ext>
            </a:extLst>
          </p:cNvPr>
          <p:cNvSpPr>
            <a:spLocks noGrp="1"/>
          </p:cNvSpPr>
          <p:nvPr>
            <p:ph type="body" idx="21" hasCustomPrompt="1"/>
          </p:nvPr>
        </p:nvSpPr>
        <p:spPr>
          <a:xfrm>
            <a:off x="8080595" y="414202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4" name="Text Placeholder 2">
            <a:extLst>
              <a:ext uri="{FF2B5EF4-FFF2-40B4-BE49-F238E27FC236}">
                <a16:creationId xmlns:a16="http://schemas.microsoft.com/office/drawing/2014/main" id="{EB941E85-974A-280D-4ABD-48B21EFF6CD7}"/>
              </a:ext>
            </a:extLst>
          </p:cNvPr>
          <p:cNvSpPr>
            <a:spLocks noGrp="1"/>
          </p:cNvSpPr>
          <p:nvPr>
            <p:ph type="body" idx="22" hasCustomPrompt="1"/>
          </p:nvPr>
        </p:nvSpPr>
        <p:spPr>
          <a:xfrm>
            <a:off x="11328399" y="284869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7" name="Text Placeholder 2">
            <a:extLst>
              <a:ext uri="{FF2B5EF4-FFF2-40B4-BE49-F238E27FC236}">
                <a16:creationId xmlns:a16="http://schemas.microsoft.com/office/drawing/2014/main" id="{422B3400-9878-5811-E818-743D370F2B2F}"/>
              </a:ext>
            </a:extLst>
          </p:cNvPr>
          <p:cNvSpPr>
            <a:spLocks noGrp="1"/>
          </p:cNvSpPr>
          <p:nvPr>
            <p:ph type="body" idx="23" hasCustomPrompt="1"/>
          </p:nvPr>
        </p:nvSpPr>
        <p:spPr>
          <a:xfrm>
            <a:off x="11328399" y="3501711"/>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8" name="Text Placeholder 2">
            <a:extLst>
              <a:ext uri="{FF2B5EF4-FFF2-40B4-BE49-F238E27FC236}">
                <a16:creationId xmlns:a16="http://schemas.microsoft.com/office/drawing/2014/main" id="{F687DBBB-E4C0-8F3A-5088-ECFD60A41ACB}"/>
              </a:ext>
            </a:extLst>
          </p:cNvPr>
          <p:cNvSpPr>
            <a:spLocks noGrp="1"/>
          </p:cNvSpPr>
          <p:nvPr>
            <p:ph type="body" idx="24" hasCustomPrompt="1"/>
          </p:nvPr>
        </p:nvSpPr>
        <p:spPr>
          <a:xfrm>
            <a:off x="11328399" y="414202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9" name="Text Placeholder 2">
            <a:extLst>
              <a:ext uri="{FF2B5EF4-FFF2-40B4-BE49-F238E27FC236}">
                <a16:creationId xmlns:a16="http://schemas.microsoft.com/office/drawing/2014/main" id="{051068D8-7E1A-257E-BDA0-469725132859}"/>
              </a:ext>
            </a:extLst>
          </p:cNvPr>
          <p:cNvSpPr>
            <a:spLocks noGrp="1"/>
          </p:cNvSpPr>
          <p:nvPr>
            <p:ph type="body" idx="25" hasCustomPrompt="1"/>
          </p:nvPr>
        </p:nvSpPr>
        <p:spPr>
          <a:xfrm>
            <a:off x="8080595" y="542816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0" name="Text Placeholder 2">
            <a:extLst>
              <a:ext uri="{FF2B5EF4-FFF2-40B4-BE49-F238E27FC236}">
                <a16:creationId xmlns:a16="http://schemas.microsoft.com/office/drawing/2014/main" id="{EA85FB39-51A1-5623-0541-FECF6310A95B}"/>
              </a:ext>
            </a:extLst>
          </p:cNvPr>
          <p:cNvSpPr>
            <a:spLocks noGrp="1"/>
          </p:cNvSpPr>
          <p:nvPr>
            <p:ph type="body" idx="26" hasCustomPrompt="1"/>
          </p:nvPr>
        </p:nvSpPr>
        <p:spPr>
          <a:xfrm>
            <a:off x="8080595" y="60811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1" name="Text Placeholder 2">
            <a:extLst>
              <a:ext uri="{FF2B5EF4-FFF2-40B4-BE49-F238E27FC236}">
                <a16:creationId xmlns:a16="http://schemas.microsoft.com/office/drawing/2014/main" id="{FA887D53-1FDE-8963-2BAE-A630C44D4A33}"/>
              </a:ext>
            </a:extLst>
          </p:cNvPr>
          <p:cNvSpPr>
            <a:spLocks noGrp="1"/>
          </p:cNvSpPr>
          <p:nvPr>
            <p:ph type="body" idx="27" hasCustomPrompt="1"/>
          </p:nvPr>
        </p:nvSpPr>
        <p:spPr>
          <a:xfrm>
            <a:off x="8080595" y="672149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2" name="Text Placeholder 2">
            <a:extLst>
              <a:ext uri="{FF2B5EF4-FFF2-40B4-BE49-F238E27FC236}">
                <a16:creationId xmlns:a16="http://schemas.microsoft.com/office/drawing/2014/main" id="{A147C13E-C121-978E-57BF-423844AA4CCF}"/>
              </a:ext>
            </a:extLst>
          </p:cNvPr>
          <p:cNvSpPr>
            <a:spLocks noGrp="1"/>
          </p:cNvSpPr>
          <p:nvPr>
            <p:ph type="body" idx="28" hasCustomPrompt="1"/>
          </p:nvPr>
        </p:nvSpPr>
        <p:spPr>
          <a:xfrm>
            <a:off x="11328399" y="542816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3" name="Text Placeholder 2">
            <a:extLst>
              <a:ext uri="{FF2B5EF4-FFF2-40B4-BE49-F238E27FC236}">
                <a16:creationId xmlns:a16="http://schemas.microsoft.com/office/drawing/2014/main" id="{262448EE-CF00-2AF5-C92E-7672A427BE88}"/>
              </a:ext>
            </a:extLst>
          </p:cNvPr>
          <p:cNvSpPr>
            <a:spLocks noGrp="1"/>
          </p:cNvSpPr>
          <p:nvPr>
            <p:ph type="body" idx="29" hasCustomPrompt="1"/>
          </p:nvPr>
        </p:nvSpPr>
        <p:spPr>
          <a:xfrm>
            <a:off x="11328399" y="60811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4" name="Text Placeholder 2">
            <a:extLst>
              <a:ext uri="{FF2B5EF4-FFF2-40B4-BE49-F238E27FC236}">
                <a16:creationId xmlns:a16="http://schemas.microsoft.com/office/drawing/2014/main" id="{F23B86F0-9E2E-162B-8932-E2451B1B7AF0}"/>
              </a:ext>
            </a:extLst>
          </p:cNvPr>
          <p:cNvSpPr>
            <a:spLocks noGrp="1"/>
          </p:cNvSpPr>
          <p:nvPr>
            <p:ph type="body" idx="30" hasCustomPrompt="1"/>
          </p:nvPr>
        </p:nvSpPr>
        <p:spPr>
          <a:xfrm>
            <a:off x="11328399" y="672149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5" name="Text Placeholder 2">
            <a:extLst>
              <a:ext uri="{FF2B5EF4-FFF2-40B4-BE49-F238E27FC236}">
                <a16:creationId xmlns:a16="http://schemas.microsoft.com/office/drawing/2014/main" id="{9FFEA061-3AC9-B89F-1556-8D262F0CC003}"/>
              </a:ext>
            </a:extLst>
          </p:cNvPr>
          <p:cNvSpPr>
            <a:spLocks noGrp="1"/>
          </p:cNvSpPr>
          <p:nvPr>
            <p:ph type="body" idx="31" hasCustomPrompt="1"/>
          </p:nvPr>
        </p:nvSpPr>
        <p:spPr>
          <a:xfrm>
            <a:off x="8080595" y="801195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8" name="Text Placeholder 2">
            <a:extLst>
              <a:ext uri="{FF2B5EF4-FFF2-40B4-BE49-F238E27FC236}">
                <a16:creationId xmlns:a16="http://schemas.microsoft.com/office/drawing/2014/main" id="{69E86D83-C200-404D-E34D-C18B6A98D460}"/>
              </a:ext>
            </a:extLst>
          </p:cNvPr>
          <p:cNvSpPr>
            <a:spLocks noGrp="1"/>
          </p:cNvSpPr>
          <p:nvPr>
            <p:ph type="body" idx="32" hasCustomPrompt="1"/>
          </p:nvPr>
        </p:nvSpPr>
        <p:spPr>
          <a:xfrm>
            <a:off x="8080595" y="866497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9" name="Text Placeholder 2">
            <a:extLst>
              <a:ext uri="{FF2B5EF4-FFF2-40B4-BE49-F238E27FC236}">
                <a16:creationId xmlns:a16="http://schemas.microsoft.com/office/drawing/2014/main" id="{6B4D1FF9-47B3-DE5C-498D-FB75BDD2ECEB}"/>
              </a:ext>
            </a:extLst>
          </p:cNvPr>
          <p:cNvSpPr>
            <a:spLocks noGrp="1"/>
          </p:cNvSpPr>
          <p:nvPr>
            <p:ph type="body" idx="33" hasCustomPrompt="1"/>
          </p:nvPr>
        </p:nvSpPr>
        <p:spPr>
          <a:xfrm>
            <a:off x="8080595" y="930528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0" name="Text Placeholder 2">
            <a:extLst>
              <a:ext uri="{FF2B5EF4-FFF2-40B4-BE49-F238E27FC236}">
                <a16:creationId xmlns:a16="http://schemas.microsoft.com/office/drawing/2014/main" id="{400B1A41-10AE-7896-76C6-566ADC6360D1}"/>
              </a:ext>
            </a:extLst>
          </p:cNvPr>
          <p:cNvSpPr>
            <a:spLocks noGrp="1"/>
          </p:cNvSpPr>
          <p:nvPr>
            <p:ph type="body" idx="34" hasCustomPrompt="1"/>
          </p:nvPr>
        </p:nvSpPr>
        <p:spPr>
          <a:xfrm>
            <a:off x="11328399" y="801195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1" name="Text Placeholder 2">
            <a:extLst>
              <a:ext uri="{FF2B5EF4-FFF2-40B4-BE49-F238E27FC236}">
                <a16:creationId xmlns:a16="http://schemas.microsoft.com/office/drawing/2014/main" id="{8E77D003-F62C-FE8A-93C2-33756E5245A3}"/>
              </a:ext>
            </a:extLst>
          </p:cNvPr>
          <p:cNvSpPr>
            <a:spLocks noGrp="1"/>
          </p:cNvSpPr>
          <p:nvPr>
            <p:ph type="body" idx="35" hasCustomPrompt="1"/>
          </p:nvPr>
        </p:nvSpPr>
        <p:spPr>
          <a:xfrm>
            <a:off x="11328399" y="866497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2" name="Text Placeholder 2">
            <a:extLst>
              <a:ext uri="{FF2B5EF4-FFF2-40B4-BE49-F238E27FC236}">
                <a16:creationId xmlns:a16="http://schemas.microsoft.com/office/drawing/2014/main" id="{FF4F5435-7896-A449-DBB5-15488B0210DC}"/>
              </a:ext>
            </a:extLst>
          </p:cNvPr>
          <p:cNvSpPr>
            <a:spLocks noGrp="1"/>
          </p:cNvSpPr>
          <p:nvPr>
            <p:ph type="body" idx="36" hasCustomPrompt="1"/>
          </p:nvPr>
        </p:nvSpPr>
        <p:spPr>
          <a:xfrm>
            <a:off x="11328399" y="930528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3" name="Text Placeholder 2">
            <a:extLst>
              <a:ext uri="{FF2B5EF4-FFF2-40B4-BE49-F238E27FC236}">
                <a16:creationId xmlns:a16="http://schemas.microsoft.com/office/drawing/2014/main" id="{DBC7A5EE-48F6-051A-7E59-7C1D459C31AD}"/>
              </a:ext>
            </a:extLst>
          </p:cNvPr>
          <p:cNvSpPr>
            <a:spLocks noGrp="1"/>
          </p:cNvSpPr>
          <p:nvPr>
            <p:ph type="body" idx="37" hasCustomPrompt="1"/>
          </p:nvPr>
        </p:nvSpPr>
        <p:spPr>
          <a:xfrm>
            <a:off x="8080595" y="1073966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4" name="Text Placeholder 2">
            <a:extLst>
              <a:ext uri="{FF2B5EF4-FFF2-40B4-BE49-F238E27FC236}">
                <a16:creationId xmlns:a16="http://schemas.microsoft.com/office/drawing/2014/main" id="{560E2385-82D7-621D-67DC-F20D618F0EE1}"/>
              </a:ext>
            </a:extLst>
          </p:cNvPr>
          <p:cNvSpPr>
            <a:spLocks noGrp="1"/>
          </p:cNvSpPr>
          <p:nvPr>
            <p:ph type="body" idx="38" hasCustomPrompt="1"/>
          </p:nvPr>
        </p:nvSpPr>
        <p:spPr>
          <a:xfrm>
            <a:off x="8080595" y="11392683"/>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5" name="Text Placeholder 2">
            <a:extLst>
              <a:ext uri="{FF2B5EF4-FFF2-40B4-BE49-F238E27FC236}">
                <a16:creationId xmlns:a16="http://schemas.microsoft.com/office/drawing/2014/main" id="{A0B4CA0F-8589-F8B8-A37A-E5BA98A23DF4}"/>
              </a:ext>
            </a:extLst>
          </p:cNvPr>
          <p:cNvSpPr>
            <a:spLocks noGrp="1"/>
          </p:cNvSpPr>
          <p:nvPr>
            <p:ph type="body" idx="39" hasCustomPrompt="1"/>
          </p:nvPr>
        </p:nvSpPr>
        <p:spPr>
          <a:xfrm>
            <a:off x="8080595" y="1203299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6" name="Text Placeholder 2">
            <a:extLst>
              <a:ext uri="{FF2B5EF4-FFF2-40B4-BE49-F238E27FC236}">
                <a16:creationId xmlns:a16="http://schemas.microsoft.com/office/drawing/2014/main" id="{04A67F25-7705-B571-26A5-0DCD8612222C}"/>
              </a:ext>
            </a:extLst>
          </p:cNvPr>
          <p:cNvSpPr>
            <a:spLocks noGrp="1"/>
          </p:cNvSpPr>
          <p:nvPr>
            <p:ph type="body" idx="40" hasCustomPrompt="1"/>
          </p:nvPr>
        </p:nvSpPr>
        <p:spPr>
          <a:xfrm>
            <a:off x="11328399" y="1073966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7" name="Text Placeholder 2">
            <a:extLst>
              <a:ext uri="{FF2B5EF4-FFF2-40B4-BE49-F238E27FC236}">
                <a16:creationId xmlns:a16="http://schemas.microsoft.com/office/drawing/2014/main" id="{D92B7A39-BF18-489F-5716-07EF36F0A2CF}"/>
              </a:ext>
            </a:extLst>
          </p:cNvPr>
          <p:cNvSpPr>
            <a:spLocks noGrp="1"/>
          </p:cNvSpPr>
          <p:nvPr>
            <p:ph type="body" idx="41" hasCustomPrompt="1"/>
          </p:nvPr>
        </p:nvSpPr>
        <p:spPr>
          <a:xfrm>
            <a:off x="11328399" y="11392683"/>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8" name="Text Placeholder 2">
            <a:extLst>
              <a:ext uri="{FF2B5EF4-FFF2-40B4-BE49-F238E27FC236}">
                <a16:creationId xmlns:a16="http://schemas.microsoft.com/office/drawing/2014/main" id="{C174592B-B917-CD2B-F90A-C1D089D7E006}"/>
              </a:ext>
            </a:extLst>
          </p:cNvPr>
          <p:cNvSpPr>
            <a:spLocks noGrp="1"/>
          </p:cNvSpPr>
          <p:nvPr>
            <p:ph type="body" idx="42" hasCustomPrompt="1"/>
          </p:nvPr>
        </p:nvSpPr>
        <p:spPr>
          <a:xfrm>
            <a:off x="11328399" y="1203299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9" name="Text Placeholder 2">
            <a:extLst>
              <a:ext uri="{FF2B5EF4-FFF2-40B4-BE49-F238E27FC236}">
                <a16:creationId xmlns:a16="http://schemas.microsoft.com/office/drawing/2014/main" id="{56B6B5FE-B032-7C98-0DD8-77EE1A07EB0F}"/>
              </a:ext>
            </a:extLst>
          </p:cNvPr>
          <p:cNvSpPr>
            <a:spLocks noGrp="1"/>
          </p:cNvSpPr>
          <p:nvPr>
            <p:ph type="body" idx="1" hasCustomPrompt="1"/>
          </p:nvPr>
        </p:nvSpPr>
        <p:spPr>
          <a:xfrm>
            <a:off x="523863" y="28486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0" name="Text Placeholder 2">
            <a:extLst>
              <a:ext uri="{FF2B5EF4-FFF2-40B4-BE49-F238E27FC236}">
                <a16:creationId xmlns:a16="http://schemas.microsoft.com/office/drawing/2014/main" id="{11CCE320-1676-E1FF-5F19-44E03E31E6D0}"/>
              </a:ext>
            </a:extLst>
          </p:cNvPr>
          <p:cNvSpPr>
            <a:spLocks noGrp="1"/>
          </p:cNvSpPr>
          <p:nvPr>
            <p:ph type="body" idx="43" hasCustomPrompt="1"/>
          </p:nvPr>
        </p:nvSpPr>
        <p:spPr>
          <a:xfrm>
            <a:off x="523863" y="54328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1" name="Text Placeholder 2">
            <a:extLst>
              <a:ext uri="{FF2B5EF4-FFF2-40B4-BE49-F238E27FC236}">
                <a16:creationId xmlns:a16="http://schemas.microsoft.com/office/drawing/2014/main" id="{1B1154B9-B956-9335-56B1-4F983C37E84D}"/>
              </a:ext>
            </a:extLst>
          </p:cNvPr>
          <p:cNvSpPr>
            <a:spLocks noGrp="1"/>
          </p:cNvSpPr>
          <p:nvPr>
            <p:ph type="body" idx="44" hasCustomPrompt="1"/>
          </p:nvPr>
        </p:nvSpPr>
        <p:spPr>
          <a:xfrm>
            <a:off x="523863" y="8017762"/>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2" name="Text Placeholder 2">
            <a:extLst>
              <a:ext uri="{FF2B5EF4-FFF2-40B4-BE49-F238E27FC236}">
                <a16:creationId xmlns:a16="http://schemas.microsoft.com/office/drawing/2014/main" id="{17DBD2BB-BE82-A88D-D0C0-DAB96A841DD3}"/>
              </a:ext>
            </a:extLst>
          </p:cNvPr>
          <p:cNvSpPr>
            <a:spLocks noGrp="1"/>
          </p:cNvSpPr>
          <p:nvPr>
            <p:ph type="body" idx="45" hasCustomPrompt="1"/>
          </p:nvPr>
        </p:nvSpPr>
        <p:spPr>
          <a:xfrm>
            <a:off x="523863" y="10739367"/>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386049375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Blank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128211532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lank +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55495950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8405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 Slide for PDFs">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E519D64-FB4C-B096-58F0-ECA946C01AD3}"/>
              </a:ext>
            </a:extLst>
          </p:cNvPr>
          <p:cNvSpPr>
            <a:spLocks noGrp="1"/>
          </p:cNvSpPr>
          <p:nvPr>
            <p:ph type="pic" sz="quarter" idx="10" hasCustomPrompt="1"/>
          </p:nvPr>
        </p:nvSpPr>
        <p:spPr>
          <a:xfrm>
            <a:off x="-1" y="-62346"/>
            <a:ext cx="24387175" cy="13840691"/>
          </a:xfrm>
        </p:spPr>
        <p:txBody>
          <a:bodyPr/>
          <a:lstStyle/>
          <a:p>
            <a:r>
              <a:rPr lang="en-US" dirty="0"/>
              <a:t>Add </a:t>
            </a:r>
            <a:r>
              <a:rPr lang="en-US" dirty="0" err="1"/>
              <a:t>PandaDoc</a:t>
            </a:r>
            <a:r>
              <a:rPr lang="en-US" dirty="0"/>
              <a:t> PDFs, here.</a:t>
            </a:r>
          </a:p>
        </p:txBody>
      </p:sp>
    </p:spTree>
    <p:extLst>
      <p:ext uri="{BB962C8B-B14F-4D97-AF65-F5344CB8AC3E}">
        <p14:creationId xmlns:p14="http://schemas.microsoft.com/office/powerpoint/2010/main" val="13361748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rocess w/ Numbers">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C301672D-A913-28B3-54B9-412815887DEE}"/>
              </a:ext>
            </a:extLst>
          </p:cNvPr>
          <p:cNvSpPr>
            <a:spLocks noGrp="1"/>
          </p:cNvSpPr>
          <p:nvPr>
            <p:ph type="body" idx="10" hasCustomPrompt="1"/>
          </p:nvPr>
        </p:nvSpPr>
        <p:spPr>
          <a:xfrm>
            <a:off x="12193587" y="3052483"/>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01101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3" name="Straight Connector 22">
            <a:extLst>
              <a:ext uri="{FF2B5EF4-FFF2-40B4-BE49-F238E27FC236}">
                <a16:creationId xmlns:a16="http://schemas.microsoft.com/office/drawing/2014/main" id="{388D73C5-C468-DDEF-4347-1AEDAD700A74}"/>
              </a:ext>
            </a:extLst>
          </p:cNvPr>
          <p:cNvCxnSpPr>
            <a:cxnSpLocks/>
          </p:cNvCxnSpPr>
          <p:nvPr userDrawn="1"/>
        </p:nvCxnSpPr>
        <p:spPr>
          <a:xfrm>
            <a:off x="8080595" y="2375919"/>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2">
            <a:extLst>
              <a:ext uri="{FF2B5EF4-FFF2-40B4-BE49-F238E27FC236}">
                <a16:creationId xmlns:a16="http://schemas.microsoft.com/office/drawing/2014/main" id="{8B25E7DC-FF0E-5F5C-CA05-11FE7B61636B}"/>
              </a:ext>
            </a:extLst>
          </p:cNvPr>
          <p:cNvSpPr>
            <a:spLocks noGrp="1"/>
          </p:cNvSpPr>
          <p:nvPr>
            <p:ph type="body" idx="11" hasCustomPrompt="1"/>
          </p:nvPr>
        </p:nvSpPr>
        <p:spPr>
          <a:xfrm>
            <a:off x="16388496" y="3052483"/>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3" name="Text Placeholder 2">
            <a:extLst>
              <a:ext uri="{FF2B5EF4-FFF2-40B4-BE49-F238E27FC236}">
                <a16:creationId xmlns:a16="http://schemas.microsoft.com/office/drawing/2014/main" id="{2B141A20-6440-A2F4-895B-9C238063EE1B}"/>
              </a:ext>
            </a:extLst>
          </p:cNvPr>
          <p:cNvSpPr>
            <a:spLocks noGrp="1"/>
          </p:cNvSpPr>
          <p:nvPr>
            <p:ph type="body" idx="12" hasCustomPrompt="1"/>
          </p:nvPr>
        </p:nvSpPr>
        <p:spPr>
          <a:xfrm>
            <a:off x="8080596" y="3052483"/>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4" name="Text Placeholder 2">
            <a:extLst>
              <a:ext uri="{FF2B5EF4-FFF2-40B4-BE49-F238E27FC236}">
                <a16:creationId xmlns:a16="http://schemas.microsoft.com/office/drawing/2014/main" id="{83C4C858-E89A-F2B3-10C0-753492FD095F}"/>
              </a:ext>
            </a:extLst>
          </p:cNvPr>
          <p:cNvSpPr>
            <a:spLocks noGrp="1"/>
          </p:cNvSpPr>
          <p:nvPr>
            <p:ph type="body" idx="13" hasCustomPrompt="1"/>
          </p:nvPr>
        </p:nvSpPr>
        <p:spPr>
          <a:xfrm>
            <a:off x="12193587" y="479198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5" name="Text Placeholder 2">
            <a:extLst>
              <a:ext uri="{FF2B5EF4-FFF2-40B4-BE49-F238E27FC236}">
                <a16:creationId xmlns:a16="http://schemas.microsoft.com/office/drawing/2014/main" id="{4CF33B29-FDE9-0AB1-8666-DD13B6FB7EEA}"/>
              </a:ext>
            </a:extLst>
          </p:cNvPr>
          <p:cNvSpPr>
            <a:spLocks noGrp="1"/>
          </p:cNvSpPr>
          <p:nvPr>
            <p:ph type="body" idx="14" hasCustomPrompt="1"/>
          </p:nvPr>
        </p:nvSpPr>
        <p:spPr>
          <a:xfrm>
            <a:off x="16388496" y="479198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6" name="Text Placeholder 2">
            <a:extLst>
              <a:ext uri="{FF2B5EF4-FFF2-40B4-BE49-F238E27FC236}">
                <a16:creationId xmlns:a16="http://schemas.microsoft.com/office/drawing/2014/main" id="{E97A9641-B89A-F86C-B428-13DB0E944E6A}"/>
              </a:ext>
            </a:extLst>
          </p:cNvPr>
          <p:cNvSpPr>
            <a:spLocks noGrp="1"/>
          </p:cNvSpPr>
          <p:nvPr>
            <p:ph type="body" idx="15" hasCustomPrompt="1"/>
          </p:nvPr>
        </p:nvSpPr>
        <p:spPr>
          <a:xfrm>
            <a:off x="8080596" y="479198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7" name="Text Placeholder 2">
            <a:extLst>
              <a:ext uri="{FF2B5EF4-FFF2-40B4-BE49-F238E27FC236}">
                <a16:creationId xmlns:a16="http://schemas.microsoft.com/office/drawing/2014/main" id="{ACF378A2-BF4B-E66A-3CB7-305BCC7C2B63}"/>
              </a:ext>
            </a:extLst>
          </p:cNvPr>
          <p:cNvSpPr>
            <a:spLocks noGrp="1"/>
          </p:cNvSpPr>
          <p:nvPr>
            <p:ph type="body" idx="16" hasCustomPrompt="1"/>
          </p:nvPr>
        </p:nvSpPr>
        <p:spPr>
          <a:xfrm>
            <a:off x="12193587" y="6531495"/>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8" name="Text Placeholder 2">
            <a:extLst>
              <a:ext uri="{FF2B5EF4-FFF2-40B4-BE49-F238E27FC236}">
                <a16:creationId xmlns:a16="http://schemas.microsoft.com/office/drawing/2014/main" id="{B06FCF7B-EBAF-1745-D3BB-A584ABC90759}"/>
              </a:ext>
            </a:extLst>
          </p:cNvPr>
          <p:cNvSpPr>
            <a:spLocks noGrp="1"/>
          </p:cNvSpPr>
          <p:nvPr>
            <p:ph type="body" idx="17" hasCustomPrompt="1"/>
          </p:nvPr>
        </p:nvSpPr>
        <p:spPr>
          <a:xfrm>
            <a:off x="16388496" y="6531495"/>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9" name="Text Placeholder 2">
            <a:extLst>
              <a:ext uri="{FF2B5EF4-FFF2-40B4-BE49-F238E27FC236}">
                <a16:creationId xmlns:a16="http://schemas.microsoft.com/office/drawing/2014/main" id="{1C869F02-A8FD-E20C-A207-3D94853F35CD}"/>
              </a:ext>
            </a:extLst>
          </p:cNvPr>
          <p:cNvSpPr>
            <a:spLocks noGrp="1"/>
          </p:cNvSpPr>
          <p:nvPr>
            <p:ph type="body" idx="18" hasCustomPrompt="1"/>
          </p:nvPr>
        </p:nvSpPr>
        <p:spPr>
          <a:xfrm>
            <a:off x="8080596" y="6531495"/>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0" name="Text Placeholder 2">
            <a:extLst>
              <a:ext uri="{FF2B5EF4-FFF2-40B4-BE49-F238E27FC236}">
                <a16:creationId xmlns:a16="http://schemas.microsoft.com/office/drawing/2014/main" id="{0E5DF5DB-EB53-3700-81A5-BEEF7B067458}"/>
              </a:ext>
            </a:extLst>
          </p:cNvPr>
          <p:cNvSpPr>
            <a:spLocks noGrp="1"/>
          </p:cNvSpPr>
          <p:nvPr>
            <p:ph type="body" idx="19" hasCustomPrompt="1"/>
          </p:nvPr>
        </p:nvSpPr>
        <p:spPr>
          <a:xfrm>
            <a:off x="12193587" y="8271001"/>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1" name="Text Placeholder 2">
            <a:extLst>
              <a:ext uri="{FF2B5EF4-FFF2-40B4-BE49-F238E27FC236}">
                <a16:creationId xmlns:a16="http://schemas.microsoft.com/office/drawing/2014/main" id="{EA786239-B16B-5D81-98F7-14A12E137924}"/>
              </a:ext>
            </a:extLst>
          </p:cNvPr>
          <p:cNvSpPr>
            <a:spLocks noGrp="1"/>
          </p:cNvSpPr>
          <p:nvPr>
            <p:ph type="body" idx="20" hasCustomPrompt="1"/>
          </p:nvPr>
        </p:nvSpPr>
        <p:spPr>
          <a:xfrm>
            <a:off x="16388496" y="8271001"/>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2" name="Text Placeholder 2">
            <a:extLst>
              <a:ext uri="{FF2B5EF4-FFF2-40B4-BE49-F238E27FC236}">
                <a16:creationId xmlns:a16="http://schemas.microsoft.com/office/drawing/2014/main" id="{729A0329-4428-1B44-9629-9179079C1709}"/>
              </a:ext>
            </a:extLst>
          </p:cNvPr>
          <p:cNvSpPr>
            <a:spLocks noGrp="1"/>
          </p:cNvSpPr>
          <p:nvPr>
            <p:ph type="body" idx="21" hasCustomPrompt="1"/>
          </p:nvPr>
        </p:nvSpPr>
        <p:spPr>
          <a:xfrm>
            <a:off x="8080596" y="8271001"/>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3" name="Text Placeholder 2">
            <a:extLst>
              <a:ext uri="{FF2B5EF4-FFF2-40B4-BE49-F238E27FC236}">
                <a16:creationId xmlns:a16="http://schemas.microsoft.com/office/drawing/2014/main" id="{F2AC330F-D2AA-E76E-F5DE-E41C2368467F}"/>
              </a:ext>
            </a:extLst>
          </p:cNvPr>
          <p:cNvSpPr>
            <a:spLocks noGrp="1"/>
          </p:cNvSpPr>
          <p:nvPr>
            <p:ph type="body" idx="22" hasCustomPrompt="1"/>
          </p:nvPr>
        </p:nvSpPr>
        <p:spPr>
          <a:xfrm>
            <a:off x="12193587" y="1000852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4" name="Text Placeholder 2">
            <a:extLst>
              <a:ext uri="{FF2B5EF4-FFF2-40B4-BE49-F238E27FC236}">
                <a16:creationId xmlns:a16="http://schemas.microsoft.com/office/drawing/2014/main" id="{02B5C054-6767-3469-57E8-374C12A3C05D}"/>
              </a:ext>
            </a:extLst>
          </p:cNvPr>
          <p:cNvSpPr>
            <a:spLocks noGrp="1"/>
          </p:cNvSpPr>
          <p:nvPr>
            <p:ph type="body" idx="23" hasCustomPrompt="1"/>
          </p:nvPr>
        </p:nvSpPr>
        <p:spPr>
          <a:xfrm>
            <a:off x="16388496" y="1000852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5" name="Text Placeholder 2">
            <a:extLst>
              <a:ext uri="{FF2B5EF4-FFF2-40B4-BE49-F238E27FC236}">
                <a16:creationId xmlns:a16="http://schemas.microsoft.com/office/drawing/2014/main" id="{36A4D977-C4B8-BF1F-C117-8E93A21CDCF6}"/>
              </a:ext>
            </a:extLst>
          </p:cNvPr>
          <p:cNvSpPr>
            <a:spLocks noGrp="1"/>
          </p:cNvSpPr>
          <p:nvPr>
            <p:ph type="body" idx="24" hasCustomPrompt="1"/>
          </p:nvPr>
        </p:nvSpPr>
        <p:spPr>
          <a:xfrm>
            <a:off x="8080596" y="1000852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Tree>
    <p:extLst>
      <p:ext uri="{BB962C8B-B14F-4D97-AF65-F5344CB8AC3E}">
        <p14:creationId xmlns:p14="http://schemas.microsoft.com/office/powerpoint/2010/main" val="43156831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1FF9A5-029A-148B-610E-7C6D29FF3D94}"/>
              </a:ext>
            </a:extLst>
          </p:cNvPr>
          <p:cNvSpPr/>
          <p:nvPr userDrawn="1"/>
        </p:nvSpPr>
        <p:spPr>
          <a:xfrm>
            <a:off x="-57198" y="12391829"/>
            <a:ext cx="24471678" cy="1451113"/>
          </a:xfrm>
          <a:prstGeom prst="rect">
            <a:avLst/>
          </a:prstGeom>
          <a:solidFill>
            <a:srgbClr val="EB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10" name="Rectangle 9">
            <a:extLst>
              <a:ext uri="{FF2B5EF4-FFF2-40B4-BE49-F238E27FC236}">
                <a16:creationId xmlns:a16="http://schemas.microsoft.com/office/drawing/2014/main" id="{4A1C9338-0616-90A1-021C-AB0DDB7E634E}"/>
              </a:ext>
            </a:extLst>
          </p:cNvPr>
          <p:cNvSpPr/>
          <p:nvPr userDrawn="1"/>
        </p:nvSpPr>
        <p:spPr>
          <a:xfrm rot="10800000">
            <a:off x="5707288" y="-50852"/>
            <a:ext cx="18745200" cy="8097235"/>
          </a:xfrm>
          <a:prstGeom prst="rect">
            <a:avLst/>
          </a:prstGeom>
          <a:solidFill>
            <a:srgbClr val="53A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11" name="Freeform 10">
            <a:extLst>
              <a:ext uri="{FF2B5EF4-FFF2-40B4-BE49-F238E27FC236}">
                <a16:creationId xmlns:a16="http://schemas.microsoft.com/office/drawing/2014/main" id="{EB4E5F98-1F32-07B9-147D-1058B2F1413F}"/>
              </a:ext>
            </a:extLst>
          </p:cNvPr>
          <p:cNvSpPr/>
          <p:nvPr userDrawn="1"/>
        </p:nvSpPr>
        <p:spPr>
          <a:xfrm>
            <a:off x="-77980" y="-149156"/>
            <a:ext cx="7257118" cy="8293849"/>
          </a:xfrm>
          <a:custGeom>
            <a:avLst/>
            <a:gdLst>
              <a:gd name="connsiteX0" fmla="*/ 3156857 w 3962400"/>
              <a:gd name="connsiteY0" fmla="*/ 0 h 4528457"/>
              <a:gd name="connsiteX1" fmla="*/ 3156857 w 3962400"/>
              <a:gd name="connsiteY1" fmla="*/ 4484914 h 4528457"/>
              <a:gd name="connsiteX2" fmla="*/ 3962400 w 3962400"/>
              <a:gd name="connsiteY2" fmla="*/ 4484914 h 4528457"/>
              <a:gd name="connsiteX3" fmla="*/ 3962400 w 3962400"/>
              <a:gd name="connsiteY3" fmla="*/ 2634343 h 4528457"/>
              <a:gd name="connsiteX4" fmla="*/ 2612571 w 3962400"/>
              <a:gd name="connsiteY4" fmla="*/ 2634343 h 4528457"/>
              <a:gd name="connsiteX5" fmla="*/ 1306285 w 3962400"/>
              <a:gd name="connsiteY5" fmla="*/ 4528457 h 4528457"/>
              <a:gd name="connsiteX6" fmla="*/ 0 w 3962400"/>
              <a:gd name="connsiteY6" fmla="*/ 4528457 h 4528457"/>
              <a:gd name="connsiteX7" fmla="*/ 0 w 3962400"/>
              <a:gd name="connsiteY7" fmla="*/ 43543 h 4528457"/>
              <a:gd name="connsiteX8" fmla="*/ 3222171 w 3962400"/>
              <a:gd name="connsiteY8" fmla="*/ 43543 h 4528457"/>
              <a:gd name="connsiteX9" fmla="*/ 3156857 w 3962400"/>
              <a:gd name="connsiteY9" fmla="*/ 0 h 452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528457">
                <a:moveTo>
                  <a:pt x="3156857" y="0"/>
                </a:moveTo>
                <a:lnTo>
                  <a:pt x="3156857" y="4484914"/>
                </a:lnTo>
                <a:lnTo>
                  <a:pt x="3962400" y="4484914"/>
                </a:lnTo>
                <a:lnTo>
                  <a:pt x="3962400" y="2634343"/>
                </a:lnTo>
                <a:lnTo>
                  <a:pt x="2612571" y="2634343"/>
                </a:lnTo>
                <a:lnTo>
                  <a:pt x="1306285" y="4528457"/>
                </a:lnTo>
                <a:lnTo>
                  <a:pt x="0" y="4528457"/>
                </a:lnTo>
                <a:lnTo>
                  <a:pt x="0" y="43543"/>
                </a:lnTo>
                <a:lnTo>
                  <a:pt x="3222171" y="43543"/>
                </a:lnTo>
                <a:lnTo>
                  <a:pt x="3156857" y="0"/>
                </a:lnTo>
                <a:close/>
              </a:path>
            </a:pathLst>
          </a:custGeom>
          <a:solidFill>
            <a:srgbClr val="101C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solidFill>
                <a:srgbClr val="0B4912"/>
              </a:solidFill>
              <a:latin typeface="Aeonik Pro" panose="020B0503030300000000" pitchFamily="34" charset="0"/>
            </a:endParaRPr>
          </a:p>
        </p:txBody>
      </p:sp>
      <p:sp>
        <p:nvSpPr>
          <p:cNvPr id="2" name="Title 1"/>
          <p:cNvSpPr>
            <a:spLocks noGrp="1"/>
          </p:cNvSpPr>
          <p:nvPr>
            <p:ph type="ctrTitle" hasCustomPrompt="1"/>
          </p:nvPr>
        </p:nvSpPr>
        <p:spPr>
          <a:xfrm>
            <a:off x="8030817" y="4671390"/>
            <a:ext cx="15844518" cy="2544419"/>
          </a:xfrm>
        </p:spPr>
        <p:txBody>
          <a:bodyPr lIns="0" tIns="0" rIns="0" bIns="0" anchor="t" anchorCtr="0">
            <a:normAutofit/>
          </a:bodyPr>
          <a:lstStyle>
            <a:lvl1pPr algn="l">
              <a:defRPr sz="10000">
                <a:solidFill>
                  <a:srgbClr val="101C57"/>
                </a:solidFill>
              </a:defRPr>
            </a:lvl1pPr>
          </a:lstStyle>
          <a:p>
            <a:r>
              <a:rPr lang="en-US" dirty="0"/>
              <a:t>Interested in partnering?</a:t>
            </a:r>
            <a:br>
              <a:rPr lang="en-US" dirty="0"/>
            </a:br>
            <a:r>
              <a:rPr lang="en-US" dirty="0"/>
              <a:t>Let’s talk.</a:t>
            </a:r>
          </a:p>
        </p:txBody>
      </p:sp>
    </p:spTree>
    <p:extLst>
      <p:ext uri="{BB962C8B-B14F-4D97-AF65-F5344CB8AC3E}">
        <p14:creationId xmlns:p14="http://schemas.microsoft.com/office/powerpoint/2010/main" val="1596576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1"/>
            <a:ext cx="23384702" cy="262284"/>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386963"/>
            <a:ext cx="1757727" cy="7296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a:t>
            </a:r>
          </a:p>
        </p:txBody>
      </p:sp>
      <p:sp>
        <p:nvSpPr>
          <p:cNvPr id="5" name="Text Placeholder 4"/>
          <p:cNvSpPr>
            <a:spLocks noGrp="1"/>
          </p:cNvSpPr>
          <p:nvPr>
            <p:ph type="body" sz="quarter" idx="3" hasCustomPrompt="1"/>
          </p:nvPr>
        </p:nvSpPr>
        <p:spPr>
          <a:xfrm>
            <a:off x="8078251" y="8010478"/>
            <a:ext cx="1757727" cy="705425"/>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Ipsum</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386963"/>
            <a:ext cx="13555690" cy="2764845"/>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sp>
        <p:nvSpPr>
          <p:cNvPr id="13" name="Text Placeholder 11">
            <a:extLst>
              <a:ext uri="{FF2B5EF4-FFF2-40B4-BE49-F238E27FC236}">
                <a16:creationId xmlns:a16="http://schemas.microsoft.com/office/drawing/2014/main" id="{BF431AFB-1469-6CD0-40EE-1573449A9CE3}"/>
              </a:ext>
            </a:extLst>
          </p:cNvPr>
          <p:cNvSpPr>
            <a:spLocks noGrp="1"/>
          </p:cNvSpPr>
          <p:nvPr>
            <p:ph type="body" sz="quarter" idx="13" hasCustomPrompt="1"/>
          </p:nvPr>
        </p:nvSpPr>
        <p:spPr>
          <a:xfrm>
            <a:off x="10330249" y="8057621"/>
            <a:ext cx="13555690" cy="3794421"/>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31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Hero Copy + List">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5470635" y="886556"/>
            <a:ext cx="18411340" cy="3961587"/>
          </a:xfrm>
        </p:spPr>
        <p:txBody>
          <a:bodyPr lIns="0" tIns="0" rIns="0" bIns="0" anchor="t" anchorCtr="0">
            <a:noAutofit/>
          </a:bodyPr>
          <a:lstStyle>
            <a:lvl1pPr marL="0" indent="0">
              <a:lnSpc>
                <a:spcPct val="110000"/>
              </a:lnSpc>
              <a:buNone/>
              <a:defRPr sz="5500" b="0" i="0" spc="50" baseline="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Text Placeholder 2">
            <a:extLst>
              <a:ext uri="{FF2B5EF4-FFF2-40B4-BE49-F238E27FC236}">
                <a16:creationId xmlns:a16="http://schemas.microsoft.com/office/drawing/2014/main" id="{9FA9526C-1E7B-889B-81D3-2308EF8D33BA}"/>
              </a:ext>
            </a:extLst>
          </p:cNvPr>
          <p:cNvSpPr>
            <a:spLocks noGrp="1"/>
          </p:cNvSpPr>
          <p:nvPr>
            <p:ph type="body" idx="10"/>
          </p:nvPr>
        </p:nvSpPr>
        <p:spPr>
          <a:xfrm>
            <a:off x="8080596" y="6777193"/>
            <a:ext cx="16294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a:t>
            </a:r>
          </a:p>
        </p:txBody>
      </p:sp>
      <p:cxnSp>
        <p:nvCxnSpPr>
          <p:cNvPr id="6" name="Straight Connector 5">
            <a:extLst>
              <a:ext uri="{FF2B5EF4-FFF2-40B4-BE49-F238E27FC236}">
                <a16:creationId xmlns:a16="http://schemas.microsoft.com/office/drawing/2014/main" id="{F4DA3CE7-B765-61B3-C088-0F1DA74F3D42}"/>
              </a:ext>
            </a:extLst>
          </p:cNvPr>
          <p:cNvCxnSpPr>
            <a:cxnSpLocks/>
          </p:cNvCxnSpPr>
          <p:nvPr userDrawn="1"/>
        </p:nvCxnSpPr>
        <p:spPr>
          <a:xfrm>
            <a:off x="8080595" y="605021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D423B5B-CF63-1DDB-4A7D-B9361B88A281}"/>
              </a:ext>
            </a:extLst>
          </p:cNvPr>
          <p:cNvSpPr>
            <a:spLocks noGrp="1"/>
          </p:cNvSpPr>
          <p:nvPr>
            <p:ph type="body" idx="11"/>
          </p:nvPr>
        </p:nvSpPr>
        <p:spPr>
          <a:xfrm>
            <a:off x="10390380" y="6777192"/>
            <a:ext cx="6405644"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
        <p:nvSpPr>
          <p:cNvPr id="8" name="Text Placeholder 2">
            <a:extLst>
              <a:ext uri="{FF2B5EF4-FFF2-40B4-BE49-F238E27FC236}">
                <a16:creationId xmlns:a16="http://schemas.microsoft.com/office/drawing/2014/main" id="{BC9CBCCE-0AD3-B1F8-BEAA-29A0B5048C79}"/>
              </a:ext>
            </a:extLst>
          </p:cNvPr>
          <p:cNvSpPr>
            <a:spLocks noGrp="1"/>
          </p:cNvSpPr>
          <p:nvPr>
            <p:ph type="body" idx="12"/>
          </p:nvPr>
        </p:nvSpPr>
        <p:spPr>
          <a:xfrm>
            <a:off x="17523915" y="6777192"/>
            <a:ext cx="6358058"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Tree>
    <p:extLst>
      <p:ext uri="{BB962C8B-B14F-4D97-AF65-F5344CB8AC3E}">
        <p14:creationId xmlns:p14="http://schemas.microsoft.com/office/powerpoint/2010/main" val="1344419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6 blocks">
    <p:spTree>
      <p:nvGrpSpPr>
        <p:cNvPr id="1" name=""/>
        <p:cNvGrpSpPr/>
        <p:nvPr/>
      </p:nvGrpSpPr>
      <p:grpSpPr>
        <a:xfrm>
          <a:off x="0" y="0"/>
          <a:ext cx="0" cy="0"/>
          <a:chOff x="0" y="0"/>
          <a:chExt cx="0" cy="0"/>
        </a:xfrm>
      </p:grpSpPr>
      <p:sp>
        <p:nvSpPr>
          <p:cNvPr id="25" name="Text Placeholder 2">
            <a:extLst>
              <a:ext uri="{FF2B5EF4-FFF2-40B4-BE49-F238E27FC236}">
                <a16:creationId xmlns:a16="http://schemas.microsoft.com/office/drawing/2014/main" id="{C9D0715C-2114-F5A0-C8BB-3545B1EA2DF9}"/>
              </a:ext>
            </a:extLst>
          </p:cNvPr>
          <p:cNvSpPr>
            <a:spLocks noGrp="1"/>
          </p:cNvSpPr>
          <p:nvPr>
            <p:ph type="body" idx="22" hasCustomPrompt="1"/>
          </p:nvPr>
        </p:nvSpPr>
        <p:spPr>
          <a:xfrm>
            <a:off x="15071834" y="430950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F2413AE6-2EB0-4540-608C-433E536B587F}"/>
              </a:ext>
            </a:extLst>
          </p:cNvPr>
          <p:cNvCxnSpPr>
            <a:cxnSpLocks/>
          </p:cNvCxnSpPr>
          <p:nvPr userDrawn="1"/>
        </p:nvCxnSpPr>
        <p:spPr>
          <a:xfrm>
            <a:off x="8080595" y="338485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FB715887-D10C-AF14-83D9-3315234278FE}"/>
              </a:ext>
            </a:extLst>
          </p:cNvPr>
          <p:cNvSpPr>
            <a:spLocks noGrp="1"/>
          </p:cNvSpPr>
          <p:nvPr>
            <p:ph type="body" idx="19" hasCustomPrompt="1"/>
          </p:nvPr>
        </p:nvSpPr>
        <p:spPr>
          <a:xfrm>
            <a:off x="8080595" y="424092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6" name="Text Placeholder 2">
            <a:extLst>
              <a:ext uri="{FF2B5EF4-FFF2-40B4-BE49-F238E27FC236}">
                <a16:creationId xmlns:a16="http://schemas.microsoft.com/office/drawing/2014/main" id="{8A7B417B-CCB9-5E37-6D05-9C15329EA5B2}"/>
              </a:ext>
            </a:extLst>
          </p:cNvPr>
          <p:cNvSpPr>
            <a:spLocks noGrp="1"/>
          </p:cNvSpPr>
          <p:nvPr>
            <p:ph type="body" idx="23" hasCustomPrompt="1"/>
          </p:nvPr>
        </p:nvSpPr>
        <p:spPr>
          <a:xfrm>
            <a:off x="12193587" y="430950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Tree>
    <p:extLst>
      <p:ext uri="{BB962C8B-B14F-4D97-AF65-F5344CB8AC3E}">
        <p14:creationId xmlns:p14="http://schemas.microsoft.com/office/powerpoint/2010/main" val="35537010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5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cxnSp>
        <p:nvCxnSpPr>
          <p:cNvPr id="4" name="Straight Connector 3">
            <a:extLst>
              <a:ext uri="{FF2B5EF4-FFF2-40B4-BE49-F238E27FC236}">
                <a16:creationId xmlns:a16="http://schemas.microsoft.com/office/drawing/2014/main" id="{DA22A804-B313-C48F-E0D4-47CCE00C92E3}"/>
              </a:ext>
            </a:extLst>
          </p:cNvPr>
          <p:cNvCxnSpPr>
            <a:cxnSpLocks/>
          </p:cNvCxnSpPr>
          <p:nvPr userDrawn="1"/>
        </p:nvCxnSpPr>
        <p:spPr>
          <a:xfrm>
            <a:off x="8080595" y="467762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948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cxnSp>
        <p:nvCxnSpPr>
          <p:cNvPr id="5" name="Straight Connector 4">
            <a:extLst>
              <a:ext uri="{FF2B5EF4-FFF2-40B4-BE49-F238E27FC236}">
                <a16:creationId xmlns:a16="http://schemas.microsoft.com/office/drawing/2014/main" id="{9FAB02B9-D18F-BB8A-49DD-6859C7304525}"/>
              </a:ext>
            </a:extLst>
          </p:cNvPr>
          <p:cNvCxnSpPr>
            <a:cxnSpLocks/>
          </p:cNvCxnSpPr>
          <p:nvPr userDrawn="1"/>
        </p:nvCxnSpPr>
        <p:spPr>
          <a:xfrm>
            <a:off x="8080595" y="6001927"/>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9DA4EFF9-1E23-E0FA-3BEB-4EEE7131BD19}"/>
              </a:ext>
            </a:extLst>
          </p:cNvPr>
          <p:cNvSpPr>
            <a:spLocks noGrp="1"/>
          </p:cNvSpPr>
          <p:nvPr>
            <p:ph type="body" idx="38" hasCustomPrompt="1"/>
          </p:nvPr>
        </p:nvSpPr>
        <p:spPr>
          <a:xfrm>
            <a:off x="12193587" y="8465561"/>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8" name="Text Placeholder 2">
            <a:extLst>
              <a:ext uri="{FF2B5EF4-FFF2-40B4-BE49-F238E27FC236}">
                <a16:creationId xmlns:a16="http://schemas.microsoft.com/office/drawing/2014/main" id="{0B225F0D-840A-6094-1F43-15CD1861B928}"/>
              </a:ext>
            </a:extLst>
          </p:cNvPr>
          <p:cNvSpPr>
            <a:spLocks noGrp="1"/>
          </p:cNvSpPr>
          <p:nvPr>
            <p:ph type="body" idx="39" hasCustomPrompt="1"/>
          </p:nvPr>
        </p:nvSpPr>
        <p:spPr>
          <a:xfrm>
            <a:off x="12193587" y="984688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9" name="Text Placeholder 2">
            <a:extLst>
              <a:ext uri="{FF2B5EF4-FFF2-40B4-BE49-F238E27FC236}">
                <a16:creationId xmlns:a16="http://schemas.microsoft.com/office/drawing/2014/main" id="{269E2BEC-F10D-E60F-C27B-BA74DBDC65CA}"/>
              </a:ext>
            </a:extLst>
          </p:cNvPr>
          <p:cNvSpPr>
            <a:spLocks noGrp="1"/>
          </p:cNvSpPr>
          <p:nvPr>
            <p:ph type="body" idx="40" hasCustomPrompt="1"/>
          </p:nvPr>
        </p:nvSpPr>
        <p:spPr>
          <a:xfrm>
            <a:off x="12193587" y="1124477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0" name="Text Placeholder 2">
            <a:extLst>
              <a:ext uri="{FF2B5EF4-FFF2-40B4-BE49-F238E27FC236}">
                <a16:creationId xmlns:a16="http://schemas.microsoft.com/office/drawing/2014/main" id="{8274247F-7C1F-40D2-929F-6A744856086E}"/>
              </a:ext>
            </a:extLst>
          </p:cNvPr>
          <p:cNvSpPr>
            <a:spLocks noGrp="1"/>
          </p:cNvSpPr>
          <p:nvPr>
            <p:ph type="body" idx="41" hasCustomPrompt="1"/>
          </p:nvPr>
        </p:nvSpPr>
        <p:spPr>
          <a:xfrm>
            <a:off x="12193587" y="7084234"/>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1" name="Text Placeholder 2">
            <a:extLst>
              <a:ext uri="{FF2B5EF4-FFF2-40B4-BE49-F238E27FC236}">
                <a16:creationId xmlns:a16="http://schemas.microsoft.com/office/drawing/2014/main" id="{1C8D6B07-4644-BE41-C762-1F823C36A8E4}"/>
              </a:ext>
            </a:extLst>
          </p:cNvPr>
          <p:cNvSpPr>
            <a:spLocks noGrp="1"/>
          </p:cNvSpPr>
          <p:nvPr>
            <p:ph type="body" idx="42" hasCustomPrompt="1"/>
          </p:nvPr>
        </p:nvSpPr>
        <p:spPr>
          <a:xfrm>
            <a:off x="15071834" y="8468372"/>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40825942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6 Blocks">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A8435E99-11A9-A495-E997-9817DB8D5156}"/>
              </a:ext>
            </a:extLst>
          </p:cNvPr>
          <p:cNvSpPr>
            <a:spLocks noGrp="1"/>
          </p:cNvSpPr>
          <p:nvPr>
            <p:ph type="pic" sz="quarter" idx="32"/>
          </p:nvPr>
        </p:nvSpPr>
        <p:spPr>
          <a:xfrm>
            <a:off x="15788191" y="4187825"/>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896E5A74-43D3-53DC-4F5E-CD0956A6526E}"/>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5" name="Picture Placeholder 11">
            <a:extLst>
              <a:ext uri="{FF2B5EF4-FFF2-40B4-BE49-F238E27FC236}">
                <a16:creationId xmlns:a16="http://schemas.microsoft.com/office/drawing/2014/main" id="{F65B8178-B4A9-3202-5835-9CFE1D486995}"/>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6" name="Picture Placeholder 11">
            <a:extLst>
              <a:ext uri="{FF2B5EF4-FFF2-40B4-BE49-F238E27FC236}">
                <a16:creationId xmlns:a16="http://schemas.microsoft.com/office/drawing/2014/main" id="{C0AD61B0-6581-4347-8F63-787307B5822E}"/>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7" name="Picture Placeholder 11">
            <a:extLst>
              <a:ext uri="{FF2B5EF4-FFF2-40B4-BE49-F238E27FC236}">
                <a16:creationId xmlns:a16="http://schemas.microsoft.com/office/drawing/2014/main" id="{BFE77DAA-90C6-2484-61A1-7EAD19A0EB50}"/>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93CDFABD-6CB3-E23D-05A9-654BB81BAF6F}"/>
              </a:ext>
            </a:extLst>
          </p:cNvPr>
          <p:cNvSpPr>
            <a:spLocks noGrp="1"/>
          </p:cNvSpPr>
          <p:nvPr>
            <p:ph type="pic" sz="quarter" idx="31"/>
          </p:nvPr>
        </p:nvSpPr>
        <p:spPr>
          <a:xfrm>
            <a:off x="8080375" y="4187825"/>
            <a:ext cx="1143000" cy="1143000"/>
          </a:xfrm>
        </p:spPr>
        <p:txBody>
          <a:bodyPr>
            <a:normAutofit/>
          </a:bodyPr>
          <a:lstStyle>
            <a:lvl1pPr marL="0" indent="0">
              <a:buNone/>
              <a:defRPr sz="1000"/>
            </a:lvl1pPr>
          </a:lstStyle>
          <a:p>
            <a:endParaRPr lang="en-US"/>
          </a:p>
        </p:txBody>
      </p:sp>
      <p:sp>
        <p:nvSpPr>
          <p:cNvPr id="24" name="Text Placeholder 2">
            <a:extLst>
              <a:ext uri="{FF2B5EF4-FFF2-40B4-BE49-F238E27FC236}">
                <a16:creationId xmlns:a16="http://schemas.microsoft.com/office/drawing/2014/main" id="{A6621E8E-E8F3-ABDE-786C-CBA53BD1F91F}"/>
              </a:ext>
            </a:extLst>
          </p:cNvPr>
          <p:cNvSpPr>
            <a:spLocks noGrp="1"/>
          </p:cNvSpPr>
          <p:nvPr>
            <p:ph type="body" idx="19" hasCustomPrompt="1"/>
          </p:nvPr>
        </p:nvSpPr>
        <p:spPr>
          <a:xfrm>
            <a:off x="9572194"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5" name="Straight Connector 4">
            <a:extLst>
              <a:ext uri="{FF2B5EF4-FFF2-40B4-BE49-F238E27FC236}">
                <a16:creationId xmlns:a16="http://schemas.microsoft.com/office/drawing/2014/main" id="{BB86DF70-FA4C-CDE4-4110-4B79739EDE13}"/>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28E0114-4223-ED14-83C0-CFC176BAE391}"/>
              </a:ext>
            </a:extLst>
          </p:cNvPr>
          <p:cNvSpPr>
            <a:spLocks noGrp="1"/>
          </p:cNvSpPr>
          <p:nvPr>
            <p:ph type="body" idx="20" hasCustomPrompt="1"/>
          </p:nvPr>
        </p:nvSpPr>
        <p:spPr>
          <a:xfrm>
            <a:off x="9572193"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0" name="Text Placeholder 2">
            <a:extLst>
              <a:ext uri="{FF2B5EF4-FFF2-40B4-BE49-F238E27FC236}">
                <a16:creationId xmlns:a16="http://schemas.microsoft.com/office/drawing/2014/main" id="{6EC1B4B9-1D02-4AF5-B7FF-ACE2F11A5154}"/>
              </a:ext>
            </a:extLst>
          </p:cNvPr>
          <p:cNvSpPr>
            <a:spLocks noGrp="1"/>
          </p:cNvSpPr>
          <p:nvPr>
            <p:ph type="body" idx="25" hasCustomPrompt="1"/>
          </p:nvPr>
        </p:nvSpPr>
        <p:spPr>
          <a:xfrm>
            <a:off x="17279793"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3" name="Text Placeholder 2">
            <a:extLst>
              <a:ext uri="{FF2B5EF4-FFF2-40B4-BE49-F238E27FC236}">
                <a16:creationId xmlns:a16="http://schemas.microsoft.com/office/drawing/2014/main" id="{154AEC07-E542-6939-E8FD-4507F9A0E4B0}"/>
              </a:ext>
            </a:extLst>
          </p:cNvPr>
          <p:cNvSpPr>
            <a:spLocks noGrp="1"/>
          </p:cNvSpPr>
          <p:nvPr>
            <p:ph type="body" idx="28" hasCustomPrompt="1"/>
          </p:nvPr>
        </p:nvSpPr>
        <p:spPr>
          <a:xfrm>
            <a:off x="17279792"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0638247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4 Blocks">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F6EBF83C-18A6-E687-A7DB-9A02551B2CA5}"/>
              </a:ext>
            </a:extLst>
          </p:cNvPr>
          <p:cNvCxnSpPr>
            <a:cxnSpLocks/>
          </p:cNvCxnSpPr>
          <p:nvPr userDrawn="1"/>
        </p:nvCxnSpPr>
        <p:spPr>
          <a:xfrm>
            <a:off x="523863" y="616670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1">
            <a:extLst>
              <a:ext uri="{FF2B5EF4-FFF2-40B4-BE49-F238E27FC236}">
                <a16:creationId xmlns:a16="http://schemas.microsoft.com/office/drawing/2014/main" id="{089F6F1B-4CFD-FBBB-FC2C-10EFE6BE7346}"/>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BADDE835-28E6-AB6A-1461-4C381BBA3CF6}"/>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3" name="Picture Placeholder 11">
            <a:extLst>
              <a:ext uri="{FF2B5EF4-FFF2-40B4-BE49-F238E27FC236}">
                <a16:creationId xmlns:a16="http://schemas.microsoft.com/office/drawing/2014/main" id="{A597C71D-F9E0-02B4-7A49-E6023E996490}"/>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A531D6F0-DF2E-3DDD-139A-CFA8EE68295D}"/>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103876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oreword 0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8262725"/>
            <a:ext cx="7162800" cy="517525"/>
          </a:xfrm>
        </p:spPr>
        <p:txBody>
          <a:bodyPr lIns="0" tIns="0" rIns="0" bIns="0">
            <a:normAutofit/>
          </a:bodyPr>
          <a:lstStyle>
            <a:lvl1pPr marL="0" indent="0">
              <a:buNone/>
              <a:defRPr sz="2800"/>
            </a:lvl1pPr>
          </a:lstStyle>
          <a:p>
            <a:pPr lvl="0"/>
            <a:r>
              <a:rPr lang="en-US"/>
              <a:t>Job Title</a:t>
            </a:r>
          </a:p>
        </p:txBody>
      </p:sp>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2946765"/>
            <a:ext cx="4923846"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Tree>
    <p:extLst>
      <p:ext uri="{BB962C8B-B14F-4D97-AF65-F5344CB8AC3E}">
        <p14:creationId xmlns:p14="http://schemas.microsoft.com/office/powerpoint/2010/main" val="9609089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3 Blocks">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2ED8961D-6037-8FC5-3D43-701E97B20337}"/>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9" name="Picture Placeholder 11">
            <a:extLst>
              <a:ext uri="{FF2B5EF4-FFF2-40B4-BE49-F238E27FC236}">
                <a16:creationId xmlns:a16="http://schemas.microsoft.com/office/drawing/2014/main" id="{2570CC58-E60C-7EEC-0453-4A404334E36D}"/>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
        <p:nvSpPr>
          <p:cNvPr id="11" name="Picture Placeholder 11">
            <a:extLst>
              <a:ext uri="{FF2B5EF4-FFF2-40B4-BE49-F238E27FC236}">
                <a16:creationId xmlns:a16="http://schemas.microsoft.com/office/drawing/2014/main" id="{ED4FCC67-ED24-F96F-7776-0C837FED6806}"/>
              </a:ext>
            </a:extLst>
          </p:cNvPr>
          <p:cNvSpPr>
            <a:spLocks noGrp="1"/>
          </p:cNvSpPr>
          <p:nvPr>
            <p:ph type="pic" sz="quarter" idx="36"/>
          </p:nvPr>
        </p:nvSpPr>
        <p:spPr>
          <a:xfrm>
            <a:off x="10741816" y="4188288"/>
            <a:ext cx="1143000" cy="1143000"/>
          </a:xfrm>
        </p:spPr>
        <p:txBody>
          <a:bodyPr>
            <a:normAutofit/>
          </a:bodyPr>
          <a:lstStyle>
            <a:lvl1pPr marL="0" indent="0">
              <a:buNone/>
              <a:defRPr sz="1000"/>
            </a:lvl1pPr>
          </a:lstStyle>
          <a:p>
            <a:endParaRPr lang="en-US"/>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8" name="Straight Connector 17">
            <a:extLst>
              <a:ext uri="{FF2B5EF4-FFF2-40B4-BE49-F238E27FC236}">
                <a16:creationId xmlns:a16="http://schemas.microsoft.com/office/drawing/2014/main" id="{8EA08847-EE14-FE2C-AE94-4CB86523A6C1}"/>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2FDF896-AD11-0C43-7B69-AE87BC300FEE}"/>
              </a:ext>
            </a:extLst>
          </p:cNvPr>
          <p:cNvSpPr>
            <a:spLocks noGrp="1"/>
          </p:cNvSpPr>
          <p:nvPr>
            <p:ph type="body" idx="19" hasCustomPrompt="1"/>
          </p:nvPr>
        </p:nvSpPr>
        <p:spPr>
          <a:xfrm>
            <a:off x="12239180" y="4534571"/>
            <a:ext cx="11177410"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6" name="Text Placeholder 2">
            <a:extLst>
              <a:ext uri="{FF2B5EF4-FFF2-40B4-BE49-F238E27FC236}">
                <a16:creationId xmlns:a16="http://schemas.microsoft.com/office/drawing/2014/main" id="{4653D9A7-0185-80E8-8FEB-428EE3BC65C8}"/>
              </a:ext>
            </a:extLst>
          </p:cNvPr>
          <p:cNvSpPr>
            <a:spLocks noGrp="1"/>
          </p:cNvSpPr>
          <p:nvPr>
            <p:ph type="body" idx="20" hasCustomPrompt="1"/>
          </p:nvPr>
        </p:nvSpPr>
        <p:spPr>
          <a:xfrm>
            <a:off x="12239179" y="5146307"/>
            <a:ext cx="11177412"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348929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7BEE7CDF-99D3-B12E-97C4-F8AD03AB839C}"/>
              </a:ext>
            </a:extLst>
          </p:cNvPr>
          <p:cNvCxnSpPr>
            <a:cxnSpLocks/>
          </p:cNvCxnSpPr>
          <p:nvPr userDrawn="1"/>
        </p:nvCxnSpPr>
        <p:spPr>
          <a:xfrm>
            <a:off x="523863" y="6181457"/>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11">
            <a:extLst>
              <a:ext uri="{FF2B5EF4-FFF2-40B4-BE49-F238E27FC236}">
                <a16:creationId xmlns:a16="http://schemas.microsoft.com/office/drawing/2014/main" id="{22D71487-5569-4BEE-B686-B7B5EC3284ED}"/>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6" name="Picture Placeholder 11">
            <a:extLst>
              <a:ext uri="{FF2B5EF4-FFF2-40B4-BE49-F238E27FC236}">
                <a16:creationId xmlns:a16="http://schemas.microsoft.com/office/drawing/2014/main" id="{165126CC-48C6-3CCA-A91C-76915A054267}"/>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21483631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ist 01 – 6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8" name="Text Placeholder 2">
            <a:extLst>
              <a:ext uri="{FF2B5EF4-FFF2-40B4-BE49-F238E27FC236}">
                <a16:creationId xmlns:a16="http://schemas.microsoft.com/office/drawing/2014/main" id="{8D89A666-7E00-6875-7D98-51DB38467B42}"/>
              </a:ext>
            </a:extLst>
          </p:cNvPr>
          <p:cNvSpPr>
            <a:spLocks noGrp="1"/>
          </p:cNvSpPr>
          <p:nvPr>
            <p:ph type="body" idx="13" hasCustomPrompt="1"/>
          </p:nvPr>
        </p:nvSpPr>
        <p:spPr>
          <a:xfrm>
            <a:off x="8078251"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9" name="Text Placeholder 2">
            <a:extLst>
              <a:ext uri="{FF2B5EF4-FFF2-40B4-BE49-F238E27FC236}">
                <a16:creationId xmlns:a16="http://schemas.microsoft.com/office/drawing/2014/main" id="{179FDFB0-B560-15EB-BE0F-6B62A19CE7F6}"/>
              </a:ext>
            </a:extLst>
          </p:cNvPr>
          <p:cNvSpPr>
            <a:spLocks noGrp="1"/>
          </p:cNvSpPr>
          <p:nvPr>
            <p:ph type="body" idx="14" hasCustomPrompt="1"/>
          </p:nvPr>
        </p:nvSpPr>
        <p:spPr>
          <a:xfrm>
            <a:off x="8078251"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4" name="Text Placeholder 2">
            <a:extLst>
              <a:ext uri="{FF2B5EF4-FFF2-40B4-BE49-F238E27FC236}">
                <a16:creationId xmlns:a16="http://schemas.microsoft.com/office/drawing/2014/main" id="{0849992E-2498-1032-5C23-1EDC76B44E02}"/>
              </a:ext>
            </a:extLst>
          </p:cNvPr>
          <p:cNvSpPr>
            <a:spLocks noGrp="1"/>
          </p:cNvSpPr>
          <p:nvPr>
            <p:ph type="body" idx="19" hasCustomPrompt="1"/>
          </p:nvPr>
        </p:nvSpPr>
        <p:spPr>
          <a:xfrm>
            <a:off x="16605504"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5" name="Text Placeholder 2">
            <a:extLst>
              <a:ext uri="{FF2B5EF4-FFF2-40B4-BE49-F238E27FC236}">
                <a16:creationId xmlns:a16="http://schemas.microsoft.com/office/drawing/2014/main" id="{FB7573B7-CEDC-D525-BC7F-33FB4CCECDAC}"/>
              </a:ext>
            </a:extLst>
          </p:cNvPr>
          <p:cNvSpPr>
            <a:spLocks noGrp="1"/>
          </p:cNvSpPr>
          <p:nvPr>
            <p:ph type="body" idx="20" hasCustomPrompt="1"/>
          </p:nvPr>
        </p:nvSpPr>
        <p:spPr>
          <a:xfrm>
            <a:off x="16605504"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47" name="Straight Connector 46">
            <a:extLst>
              <a:ext uri="{FF2B5EF4-FFF2-40B4-BE49-F238E27FC236}">
                <a16:creationId xmlns:a16="http://schemas.microsoft.com/office/drawing/2014/main" id="{4C499093-4D32-4F28-14DE-A53D60112AB3}"/>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238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st 01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8855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ist 02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CACE95C-8B56-816C-8A77-3B9C8D58929A}"/>
              </a:ext>
            </a:extLst>
          </p:cNvPr>
          <p:cNvSpPr>
            <a:spLocks noGrp="1"/>
          </p:cNvSpPr>
          <p:nvPr>
            <p:ph type="body" idx="20" hasCustomPrompt="1"/>
          </p:nvPr>
        </p:nvSpPr>
        <p:spPr>
          <a:xfrm>
            <a:off x="8230651"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2" name="Text Placeholder 2">
            <a:extLst>
              <a:ext uri="{FF2B5EF4-FFF2-40B4-BE49-F238E27FC236}">
                <a16:creationId xmlns:a16="http://schemas.microsoft.com/office/drawing/2014/main" id="{A347089A-4D85-727A-D4F6-E6D2CE161D4E}"/>
              </a:ext>
            </a:extLst>
          </p:cNvPr>
          <p:cNvSpPr>
            <a:spLocks noGrp="1"/>
          </p:cNvSpPr>
          <p:nvPr>
            <p:ph type="body" idx="21" hasCustomPrompt="1"/>
          </p:nvPr>
        </p:nvSpPr>
        <p:spPr>
          <a:xfrm>
            <a:off x="3553312"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3" name="Text Placeholder 2">
            <a:extLst>
              <a:ext uri="{FF2B5EF4-FFF2-40B4-BE49-F238E27FC236}">
                <a16:creationId xmlns:a16="http://schemas.microsoft.com/office/drawing/2014/main" id="{54C6A00F-949F-F1B9-53F8-0F840CD4C65E}"/>
              </a:ext>
            </a:extLst>
          </p:cNvPr>
          <p:cNvSpPr>
            <a:spLocks noGrp="1"/>
          </p:cNvSpPr>
          <p:nvPr>
            <p:ph type="body" idx="22" hasCustomPrompt="1"/>
          </p:nvPr>
        </p:nvSpPr>
        <p:spPr>
          <a:xfrm>
            <a:off x="8230651"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6" name="Text Placeholder 2">
            <a:extLst>
              <a:ext uri="{FF2B5EF4-FFF2-40B4-BE49-F238E27FC236}">
                <a16:creationId xmlns:a16="http://schemas.microsoft.com/office/drawing/2014/main" id="{55C34E22-C125-D92B-65B9-0A9B2240D3EB}"/>
              </a:ext>
            </a:extLst>
          </p:cNvPr>
          <p:cNvSpPr>
            <a:spLocks noGrp="1"/>
          </p:cNvSpPr>
          <p:nvPr>
            <p:ph type="body" idx="23" hasCustomPrompt="1"/>
          </p:nvPr>
        </p:nvSpPr>
        <p:spPr>
          <a:xfrm>
            <a:off x="3553312"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7" name="Text Placeholder 2">
            <a:extLst>
              <a:ext uri="{FF2B5EF4-FFF2-40B4-BE49-F238E27FC236}">
                <a16:creationId xmlns:a16="http://schemas.microsoft.com/office/drawing/2014/main" id="{9608DEF8-6F43-C8AD-0900-CAFFE512BF86}"/>
              </a:ext>
            </a:extLst>
          </p:cNvPr>
          <p:cNvSpPr>
            <a:spLocks noGrp="1"/>
          </p:cNvSpPr>
          <p:nvPr>
            <p:ph type="body" idx="24" hasCustomPrompt="1"/>
          </p:nvPr>
        </p:nvSpPr>
        <p:spPr>
          <a:xfrm>
            <a:off x="19385730"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8" name="Text Placeholder 2">
            <a:extLst>
              <a:ext uri="{FF2B5EF4-FFF2-40B4-BE49-F238E27FC236}">
                <a16:creationId xmlns:a16="http://schemas.microsoft.com/office/drawing/2014/main" id="{AFFFE671-5030-7770-2D25-21BD765A672A}"/>
              </a:ext>
            </a:extLst>
          </p:cNvPr>
          <p:cNvSpPr>
            <a:spLocks noGrp="1"/>
          </p:cNvSpPr>
          <p:nvPr>
            <p:ph type="body" idx="25" hasCustomPrompt="1"/>
          </p:nvPr>
        </p:nvSpPr>
        <p:spPr>
          <a:xfrm>
            <a:off x="14708391"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9" name="Text Placeholder 2">
            <a:extLst>
              <a:ext uri="{FF2B5EF4-FFF2-40B4-BE49-F238E27FC236}">
                <a16:creationId xmlns:a16="http://schemas.microsoft.com/office/drawing/2014/main" id="{319959B3-253C-0914-A803-E85759EDC96E}"/>
              </a:ext>
            </a:extLst>
          </p:cNvPr>
          <p:cNvSpPr>
            <a:spLocks noGrp="1"/>
          </p:cNvSpPr>
          <p:nvPr>
            <p:ph type="body" idx="26" hasCustomPrompt="1"/>
          </p:nvPr>
        </p:nvSpPr>
        <p:spPr>
          <a:xfrm>
            <a:off x="19385730"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0" name="Text Placeholder 2">
            <a:extLst>
              <a:ext uri="{FF2B5EF4-FFF2-40B4-BE49-F238E27FC236}">
                <a16:creationId xmlns:a16="http://schemas.microsoft.com/office/drawing/2014/main" id="{CA0459A4-55C8-2700-4D20-81A98924F99A}"/>
              </a:ext>
            </a:extLst>
          </p:cNvPr>
          <p:cNvSpPr>
            <a:spLocks noGrp="1"/>
          </p:cNvSpPr>
          <p:nvPr>
            <p:ph type="body" idx="27" hasCustomPrompt="1"/>
          </p:nvPr>
        </p:nvSpPr>
        <p:spPr>
          <a:xfrm>
            <a:off x="14708391"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Tree>
    <p:extLst>
      <p:ext uri="{BB962C8B-B14F-4D97-AF65-F5344CB8AC3E}">
        <p14:creationId xmlns:p14="http://schemas.microsoft.com/office/powerpoint/2010/main" val="41348355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st 03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12193587" y="6448124"/>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 name="Text Placeholder 2">
            <a:extLst>
              <a:ext uri="{FF2B5EF4-FFF2-40B4-BE49-F238E27FC236}">
                <a16:creationId xmlns:a16="http://schemas.microsoft.com/office/drawing/2014/main" id="{4A91C3D2-6C5F-DD6E-020B-EABAE1F6C9F1}"/>
              </a:ext>
            </a:extLst>
          </p:cNvPr>
          <p:cNvSpPr>
            <a:spLocks noGrp="1"/>
          </p:cNvSpPr>
          <p:nvPr>
            <p:ph type="body" idx="11" hasCustomPrompt="1"/>
          </p:nvPr>
        </p:nvSpPr>
        <p:spPr>
          <a:xfrm>
            <a:off x="8078252" y="8382813"/>
            <a:ext cx="3171640"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6" name="Text Placeholder 2">
            <a:extLst>
              <a:ext uri="{FF2B5EF4-FFF2-40B4-BE49-F238E27FC236}">
                <a16:creationId xmlns:a16="http://schemas.microsoft.com/office/drawing/2014/main" id="{5D81F31A-ECD6-2C59-FFE4-0F92F7675FBC}"/>
              </a:ext>
            </a:extLst>
          </p:cNvPr>
          <p:cNvSpPr>
            <a:spLocks noGrp="1"/>
          </p:cNvSpPr>
          <p:nvPr>
            <p:ph type="body" idx="12" hasCustomPrompt="1"/>
          </p:nvPr>
        </p:nvSpPr>
        <p:spPr>
          <a:xfrm>
            <a:off x="12193587" y="8382813"/>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7" name="Text Placeholder 2">
            <a:extLst>
              <a:ext uri="{FF2B5EF4-FFF2-40B4-BE49-F238E27FC236}">
                <a16:creationId xmlns:a16="http://schemas.microsoft.com/office/drawing/2014/main" id="{73036934-B604-18F5-6F4A-E246A5922F84}"/>
              </a:ext>
            </a:extLst>
          </p:cNvPr>
          <p:cNvSpPr>
            <a:spLocks noGrp="1"/>
          </p:cNvSpPr>
          <p:nvPr>
            <p:ph type="body" idx="13" hasCustomPrompt="1"/>
          </p:nvPr>
        </p:nvSpPr>
        <p:spPr>
          <a:xfrm>
            <a:off x="8078251" y="10317502"/>
            <a:ext cx="3171641"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8" name="Text Placeholder 2">
            <a:extLst>
              <a:ext uri="{FF2B5EF4-FFF2-40B4-BE49-F238E27FC236}">
                <a16:creationId xmlns:a16="http://schemas.microsoft.com/office/drawing/2014/main" id="{F833460D-FC3B-D928-92DA-80DB30EF3F48}"/>
              </a:ext>
            </a:extLst>
          </p:cNvPr>
          <p:cNvSpPr>
            <a:spLocks noGrp="1"/>
          </p:cNvSpPr>
          <p:nvPr>
            <p:ph type="body" idx="14" hasCustomPrompt="1"/>
          </p:nvPr>
        </p:nvSpPr>
        <p:spPr>
          <a:xfrm>
            <a:off x="12193587" y="10317502"/>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1" name="Text Placeholder 2">
            <a:extLst>
              <a:ext uri="{FF2B5EF4-FFF2-40B4-BE49-F238E27FC236}">
                <a16:creationId xmlns:a16="http://schemas.microsoft.com/office/drawing/2014/main" id="{BDD87D93-61C7-D0AC-B797-9ED3CAC736C1}"/>
              </a:ext>
            </a:extLst>
          </p:cNvPr>
          <p:cNvSpPr>
            <a:spLocks noGrp="1"/>
          </p:cNvSpPr>
          <p:nvPr>
            <p:ph type="body" idx="15" hasCustomPrompt="1"/>
          </p:nvPr>
        </p:nvSpPr>
        <p:spPr>
          <a:xfrm>
            <a:off x="8078252" y="6448124"/>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0" name="Text Placeholder 2">
            <a:extLst>
              <a:ext uri="{FF2B5EF4-FFF2-40B4-BE49-F238E27FC236}">
                <a16:creationId xmlns:a16="http://schemas.microsoft.com/office/drawing/2014/main" id="{09ED9FBA-7727-84CE-3E68-08259B6F1486}"/>
              </a:ext>
            </a:extLst>
          </p:cNvPr>
          <p:cNvSpPr>
            <a:spLocks noGrp="1"/>
          </p:cNvSpPr>
          <p:nvPr>
            <p:ph type="body" idx="16" hasCustomPrompt="1"/>
          </p:nvPr>
        </p:nvSpPr>
        <p:spPr>
          <a:xfrm>
            <a:off x="12193587" y="45095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1" name="Text Placeholder 2">
            <a:extLst>
              <a:ext uri="{FF2B5EF4-FFF2-40B4-BE49-F238E27FC236}">
                <a16:creationId xmlns:a16="http://schemas.microsoft.com/office/drawing/2014/main" id="{14500402-09F7-740C-E383-37F5C315894C}"/>
              </a:ext>
            </a:extLst>
          </p:cNvPr>
          <p:cNvSpPr>
            <a:spLocks noGrp="1"/>
          </p:cNvSpPr>
          <p:nvPr>
            <p:ph type="body" idx="17" hasCustomPrompt="1"/>
          </p:nvPr>
        </p:nvSpPr>
        <p:spPr>
          <a:xfrm>
            <a:off x="8078252" y="4509590"/>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cxnSp>
        <p:nvCxnSpPr>
          <p:cNvPr id="22" name="Straight Connector 21">
            <a:extLst>
              <a:ext uri="{FF2B5EF4-FFF2-40B4-BE49-F238E27FC236}">
                <a16:creationId xmlns:a16="http://schemas.microsoft.com/office/drawing/2014/main" id="{2DB148CE-64A4-2484-F37C-94D4E0CE8C21}"/>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54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ist 03 – 3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5BB8EBA1-1B43-8072-582B-02446190D939}"/>
              </a:ext>
            </a:extLst>
          </p:cNvPr>
          <p:cNvCxnSpPr/>
          <p:nvPr userDrawn="1"/>
        </p:nvCxnSpPr>
        <p:spPr>
          <a:xfrm>
            <a:off x="408724" y="617837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AEE2DD35-E774-C823-297B-8910E30122CB}"/>
              </a:ext>
            </a:extLst>
          </p:cNvPr>
          <p:cNvSpPr>
            <a:spLocks noGrp="1"/>
          </p:cNvSpPr>
          <p:nvPr>
            <p:ph type="body" idx="20" hasCustomPrompt="1"/>
          </p:nvPr>
        </p:nvSpPr>
        <p:spPr>
          <a:xfrm>
            <a:off x="12735744" y="685911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0" name="Text Placeholder 2">
            <a:extLst>
              <a:ext uri="{FF2B5EF4-FFF2-40B4-BE49-F238E27FC236}">
                <a16:creationId xmlns:a16="http://schemas.microsoft.com/office/drawing/2014/main" id="{EAC937B6-7329-8A95-B2D1-BB1CCC9B0D84}"/>
              </a:ext>
            </a:extLst>
          </p:cNvPr>
          <p:cNvSpPr>
            <a:spLocks noGrp="1"/>
          </p:cNvSpPr>
          <p:nvPr>
            <p:ph type="body" idx="21" hasCustomPrompt="1"/>
          </p:nvPr>
        </p:nvSpPr>
        <p:spPr>
          <a:xfrm>
            <a:off x="8058405"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3" name="Text Placeholder 2">
            <a:extLst>
              <a:ext uri="{FF2B5EF4-FFF2-40B4-BE49-F238E27FC236}">
                <a16:creationId xmlns:a16="http://schemas.microsoft.com/office/drawing/2014/main" id="{6BB03AB1-0827-0E96-D08E-C90EF997D728}"/>
              </a:ext>
            </a:extLst>
          </p:cNvPr>
          <p:cNvSpPr>
            <a:spLocks noGrp="1"/>
          </p:cNvSpPr>
          <p:nvPr>
            <p:ph type="body" idx="22" hasCustomPrompt="1"/>
          </p:nvPr>
        </p:nvSpPr>
        <p:spPr>
          <a:xfrm>
            <a:off x="12735744" y="888577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4" name="Text Placeholder 2">
            <a:extLst>
              <a:ext uri="{FF2B5EF4-FFF2-40B4-BE49-F238E27FC236}">
                <a16:creationId xmlns:a16="http://schemas.microsoft.com/office/drawing/2014/main" id="{3A382A01-106B-4EFF-0604-432979CF3AAE}"/>
              </a:ext>
            </a:extLst>
          </p:cNvPr>
          <p:cNvSpPr>
            <a:spLocks noGrp="1"/>
          </p:cNvSpPr>
          <p:nvPr>
            <p:ph type="body" idx="23" hasCustomPrompt="1"/>
          </p:nvPr>
        </p:nvSpPr>
        <p:spPr>
          <a:xfrm>
            <a:off x="8058405"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5" name="Text Placeholder 2">
            <a:extLst>
              <a:ext uri="{FF2B5EF4-FFF2-40B4-BE49-F238E27FC236}">
                <a16:creationId xmlns:a16="http://schemas.microsoft.com/office/drawing/2014/main" id="{596FCE4D-4920-73F5-D2CA-8C298D9DF9E5}"/>
              </a:ext>
            </a:extLst>
          </p:cNvPr>
          <p:cNvSpPr>
            <a:spLocks noGrp="1"/>
          </p:cNvSpPr>
          <p:nvPr>
            <p:ph type="body" idx="24" hasCustomPrompt="1"/>
          </p:nvPr>
        </p:nvSpPr>
        <p:spPr>
          <a:xfrm>
            <a:off x="8058405" y="1091243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6" name="Text Placeholder 2">
            <a:extLst>
              <a:ext uri="{FF2B5EF4-FFF2-40B4-BE49-F238E27FC236}">
                <a16:creationId xmlns:a16="http://schemas.microsoft.com/office/drawing/2014/main" id="{EF6A8522-227E-C38E-B72E-5F0276564F81}"/>
              </a:ext>
            </a:extLst>
          </p:cNvPr>
          <p:cNvSpPr>
            <a:spLocks noGrp="1"/>
          </p:cNvSpPr>
          <p:nvPr>
            <p:ph type="body" idx="25" hasCustomPrompt="1"/>
          </p:nvPr>
        </p:nvSpPr>
        <p:spPr>
          <a:xfrm>
            <a:off x="12735744" y="1091243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Tree>
    <p:extLst>
      <p:ext uri="{BB962C8B-B14F-4D97-AF65-F5344CB8AC3E}">
        <p14:creationId xmlns:p14="http://schemas.microsoft.com/office/powerpoint/2010/main" val="2969169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st 04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38780300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ist 04 – 3 blocks">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746F005B-AFC1-CC6E-7E61-96275960184D}"/>
              </a:ext>
            </a:extLst>
          </p:cNvPr>
          <p:cNvSpPr>
            <a:spLocks noGrp="1"/>
          </p:cNvSpPr>
          <p:nvPr>
            <p:ph type="body" idx="19" hasCustomPrompt="1"/>
          </p:nvPr>
        </p:nvSpPr>
        <p:spPr>
          <a:xfrm>
            <a:off x="8080595" y="366316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899473-2537-A4A6-3B2A-1196C2915C02}"/>
              </a:ext>
            </a:extLst>
          </p:cNvPr>
          <p:cNvCxnSpPr>
            <a:cxnSpLocks/>
          </p:cNvCxnSpPr>
          <p:nvPr userDrawn="1"/>
        </p:nvCxnSpPr>
        <p:spPr>
          <a:xfrm>
            <a:off x="408724" y="2981984"/>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80F649E-C731-8BE5-CADF-EEDCFA5CF51A}"/>
              </a:ext>
            </a:extLst>
          </p:cNvPr>
          <p:cNvSpPr>
            <a:spLocks noGrp="1"/>
          </p:cNvSpPr>
          <p:nvPr>
            <p:ph type="body" idx="20" hasCustomPrompt="1"/>
          </p:nvPr>
        </p:nvSpPr>
        <p:spPr>
          <a:xfrm>
            <a:off x="8080595" y="4371302"/>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9" name="Text Placeholder 2">
            <a:extLst>
              <a:ext uri="{FF2B5EF4-FFF2-40B4-BE49-F238E27FC236}">
                <a16:creationId xmlns:a16="http://schemas.microsoft.com/office/drawing/2014/main" id="{EC3B3C34-CD66-FD6D-391B-1969E9C2E198}"/>
              </a:ext>
            </a:extLst>
          </p:cNvPr>
          <p:cNvSpPr>
            <a:spLocks noGrp="1"/>
          </p:cNvSpPr>
          <p:nvPr>
            <p:ph type="body" idx="21" hasCustomPrompt="1"/>
          </p:nvPr>
        </p:nvSpPr>
        <p:spPr>
          <a:xfrm>
            <a:off x="8080595" y="510764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0" name="Text Placeholder 2">
            <a:extLst>
              <a:ext uri="{FF2B5EF4-FFF2-40B4-BE49-F238E27FC236}">
                <a16:creationId xmlns:a16="http://schemas.microsoft.com/office/drawing/2014/main" id="{2A662BC6-B365-D7EC-C9FB-E05331155E7D}"/>
              </a:ext>
            </a:extLst>
          </p:cNvPr>
          <p:cNvSpPr>
            <a:spLocks noGrp="1"/>
          </p:cNvSpPr>
          <p:nvPr>
            <p:ph type="body" idx="22" hasCustomPrompt="1"/>
          </p:nvPr>
        </p:nvSpPr>
        <p:spPr>
          <a:xfrm>
            <a:off x="11328399" y="366316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1" name="Text Placeholder 2">
            <a:extLst>
              <a:ext uri="{FF2B5EF4-FFF2-40B4-BE49-F238E27FC236}">
                <a16:creationId xmlns:a16="http://schemas.microsoft.com/office/drawing/2014/main" id="{413D33C7-AB40-7325-DC81-5E472025B79E}"/>
              </a:ext>
            </a:extLst>
          </p:cNvPr>
          <p:cNvSpPr>
            <a:spLocks noGrp="1"/>
          </p:cNvSpPr>
          <p:nvPr>
            <p:ph type="body" idx="23" hasCustomPrompt="1"/>
          </p:nvPr>
        </p:nvSpPr>
        <p:spPr>
          <a:xfrm>
            <a:off x="11328399" y="4371302"/>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2" name="Text Placeholder 2">
            <a:extLst>
              <a:ext uri="{FF2B5EF4-FFF2-40B4-BE49-F238E27FC236}">
                <a16:creationId xmlns:a16="http://schemas.microsoft.com/office/drawing/2014/main" id="{FB2331CE-B97E-2A51-B34F-6D88FBD242FD}"/>
              </a:ext>
            </a:extLst>
          </p:cNvPr>
          <p:cNvSpPr>
            <a:spLocks noGrp="1"/>
          </p:cNvSpPr>
          <p:nvPr>
            <p:ph type="body" idx="24" hasCustomPrompt="1"/>
          </p:nvPr>
        </p:nvSpPr>
        <p:spPr>
          <a:xfrm>
            <a:off x="11328399" y="510764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5" name="Text Placeholder 2">
            <a:extLst>
              <a:ext uri="{FF2B5EF4-FFF2-40B4-BE49-F238E27FC236}">
                <a16:creationId xmlns:a16="http://schemas.microsoft.com/office/drawing/2014/main" id="{D122198C-D838-C2FD-DFA1-5AD37B1875E4}"/>
              </a:ext>
            </a:extLst>
          </p:cNvPr>
          <p:cNvSpPr>
            <a:spLocks noGrp="1"/>
          </p:cNvSpPr>
          <p:nvPr>
            <p:ph type="body" idx="1" hasCustomPrompt="1"/>
          </p:nvPr>
        </p:nvSpPr>
        <p:spPr>
          <a:xfrm>
            <a:off x="408724" y="366316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4141744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st 04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6" name="Straight Connector 5">
            <a:extLst>
              <a:ext uri="{FF2B5EF4-FFF2-40B4-BE49-F238E27FC236}">
                <a16:creationId xmlns:a16="http://schemas.microsoft.com/office/drawing/2014/main" id="{8AC8BA7B-429B-07AC-8877-2B5B92B148E4}"/>
              </a:ext>
            </a:extLst>
          </p:cNvPr>
          <p:cNvCxnSpPr>
            <a:cxnSpLocks/>
          </p:cNvCxnSpPr>
          <p:nvPr userDrawn="1"/>
        </p:nvCxnSpPr>
        <p:spPr>
          <a:xfrm>
            <a:off x="408724" y="234522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34D74F-7E4C-3786-5515-8738AAB25E51}"/>
              </a:ext>
            </a:extLst>
          </p:cNvPr>
          <p:cNvCxnSpPr>
            <a:cxnSpLocks/>
          </p:cNvCxnSpPr>
          <p:nvPr userDrawn="1"/>
        </p:nvCxnSpPr>
        <p:spPr>
          <a:xfrm>
            <a:off x="408724" y="4987861"/>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1B03C-2A89-AE3F-B162-8807F70B0BD9}"/>
              </a:ext>
            </a:extLst>
          </p:cNvPr>
          <p:cNvCxnSpPr>
            <a:cxnSpLocks/>
          </p:cNvCxnSpPr>
          <p:nvPr userDrawn="1"/>
        </p:nvCxnSpPr>
        <p:spPr>
          <a:xfrm>
            <a:off x="408724" y="756480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E51990-BE85-9163-DB26-D86792965543}"/>
              </a:ext>
            </a:extLst>
          </p:cNvPr>
          <p:cNvCxnSpPr>
            <a:cxnSpLocks/>
          </p:cNvCxnSpPr>
          <p:nvPr userDrawn="1"/>
        </p:nvCxnSpPr>
        <p:spPr>
          <a:xfrm>
            <a:off x="408724" y="1010463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6359E2F4-F126-E8E7-86D1-1DD1379ECD8E}"/>
              </a:ext>
            </a:extLst>
          </p:cNvPr>
          <p:cNvSpPr>
            <a:spLocks noGrp="1"/>
          </p:cNvSpPr>
          <p:nvPr>
            <p:ph type="body" idx="19" hasCustomPrompt="1"/>
          </p:nvPr>
        </p:nvSpPr>
        <p:spPr>
          <a:xfrm>
            <a:off x="8080595" y="284869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2" name="Text Placeholder 2">
            <a:extLst>
              <a:ext uri="{FF2B5EF4-FFF2-40B4-BE49-F238E27FC236}">
                <a16:creationId xmlns:a16="http://schemas.microsoft.com/office/drawing/2014/main" id="{1EBADAB4-2579-2D35-3E9D-B53BB7CADBE8}"/>
              </a:ext>
            </a:extLst>
          </p:cNvPr>
          <p:cNvSpPr>
            <a:spLocks noGrp="1"/>
          </p:cNvSpPr>
          <p:nvPr>
            <p:ph type="body" idx="20" hasCustomPrompt="1"/>
          </p:nvPr>
        </p:nvSpPr>
        <p:spPr>
          <a:xfrm>
            <a:off x="8080595" y="3501711"/>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3" name="Text Placeholder 2">
            <a:extLst>
              <a:ext uri="{FF2B5EF4-FFF2-40B4-BE49-F238E27FC236}">
                <a16:creationId xmlns:a16="http://schemas.microsoft.com/office/drawing/2014/main" id="{A6ABF585-6679-866F-CBEB-D037D75ECB03}"/>
              </a:ext>
            </a:extLst>
          </p:cNvPr>
          <p:cNvSpPr>
            <a:spLocks noGrp="1"/>
          </p:cNvSpPr>
          <p:nvPr>
            <p:ph type="body" idx="21" hasCustomPrompt="1"/>
          </p:nvPr>
        </p:nvSpPr>
        <p:spPr>
          <a:xfrm>
            <a:off x="8080595" y="414202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4" name="Text Placeholder 2">
            <a:extLst>
              <a:ext uri="{FF2B5EF4-FFF2-40B4-BE49-F238E27FC236}">
                <a16:creationId xmlns:a16="http://schemas.microsoft.com/office/drawing/2014/main" id="{EB941E85-974A-280D-4ABD-48B21EFF6CD7}"/>
              </a:ext>
            </a:extLst>
          </p:cNvPr>
          <p:cNvSpPr>
            <a:spLocks noGrp="1"/>
          </p:cNvSpPr>
          <p:nvPr>
            <p:ph type="body" idx="22" hasCustomPrompt="1"/>
          </p:nvPr>
        </p:nvSpPr>
        <p:spPr>
          <a:xfrm>
            <a:off x="11328399" y="284869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7" name="Text Placeholder 2">
            <a:extLst>
              <a:ext uri="{FF2B5EF4-FFF2-40B4-BE49-F238E27FC236}">
                <a16:creationId xmlns:a16="http://schemas.microsoft.com/office/drawing/2014/main" id="{422B3400-9878-5811-E818-743D370F2B2F}"/>
              </a:ext>
            </a:extLst>
          </p:cNvPr>
          <p:cNvSpPr>
            <a:spLocks noGrp="1"/>
          </p:cNvSpPr>
          <p:nvPr>
            <p:ph type="body" idx="23" hasCustomPrompt="1"/>
          </p:nvPr>
        </p:nvSpPr>
        <p:spPr>
          <a:xfrm>
            <a:off x="11328399" y="3501711"/>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8" name="Text Placeholder 2">
            <a:extLst>
              <a:ext uri="{FF2B5EF4-FFF2-40B4-BE49-F238E27FC236}">
                <a16:creationId xmlns:a16="http://schemas.microsoft.com/office/drawing/2014/main" id="{F687DBBB-E4C0-8F3A-5088-ECFD60A41ACB}"/>
              </a:ext>
            </a:extLst>
          </p:cNvPr>
          <p:cNvSpPr>
            <a:spLocks noGrp="1"/>
          </p:cNvSpPr>
          <p:nvPr>
            <p:ph type="body" idx="24" hasCustomPrompt="1"/>
          </p:nvPr>
        </p:nvSpPr>
        <p:spPr>
          <a:xfrm>
            <a:off x="11328399" y="414202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9" name="Text Placeholder 2">
            <a:extLst>
              <a:ext uri="{FF2B5EF4-FFF2-40B4-BE49-F238E27FC236}">
                <a16:creationId xmlns:a16="http://schemas.microsoft.com/office/drawing/2014/main" id="{051068D8-7E1A-257E-BDA0-469725132859}"/>
              </a:ext>
            </a:extLst>
          </p:cNvPr>
          <p:cNvSpPr>
            <a:spLocks noGrp="1"/>
          </p:cNvSpPr>
          <p:nvPr>
            <p:ph type="body" idx="25" hasCustomPrompt="1"/>
          </p:nvPr>
        </p:nvSpPr>
        <p:spPr>
          <a:xfrm>
            <a:off x="8080595" y="542816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0" name="Text Placeholder 2">
            <a:extLst>
              <a:ext uri="{FF2B5EF4-FFF2-40B4-BE49-F238E27FC236}">
                <a16:creationId xmlns:a16="http://schemas.microsoft.com/office/drawing/2014/main" id="{EA85FB39-51A1-5623-0541-FECF6310A95B}"/>
              </a:ext>
            </a:extLst>
          </p:cNvPr>
          <p:cNvSpPr>
            <a:spLocks noGrp="1"/>
          </p:cNvSpPr>
          <p:nvPr>
            <p:ph type="body" idx="26" hasCustomPrompt="1"/>
          </p:nvPr>
        </p:nvSpPr>
        <p:spPr>
          <a:xfrm>
            <a:off x="8080595" y="60811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1" name="Text Placeholder 2">
            <a:extLst>
              <a:ext uri="{FF2B5EF4-FFF2-40B4-BE49-F238E27FC236}">
                <a16:creationId xmlns:a16="http://schemas.microsoft.com/office/drawing/2014/main" id="{FA887D53-1FDE-8963-2BAE-A630C44D4A33}"/>
              </a:ext>
            </a:extLst>
          </p:cNvPr>
          <p:cNvSpPr>
            <a:spLocks noGrp="1"/>
          </p:cNvSpPr>
          <p:nvPr>
            <p:ph type="body" idx="27" hasCustomPrompt="1"/>
          </p:nvPr>
        </p:nvSpPr>
        <p:spPr>
          <a:xfrm>
            <a:off x="8080595" y="672149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2" name="Text Placeholder 2">
            <a:extLst>
              <a:ext uri="{FF2B5EF4-FFF2-40B4-BE49-F238E27FC236}">
                <a16:creationId xmlns:a16="http://schemas.microsoft.com/office/drawing/2014/main" id="{A147C13E-C121-978E-57BF-423844AA4CCF}"/>
              </a:ext>
            </a:extLst>
          </p:cNvPr>
          <p:cNvSpPr>
            <a:spLocks noGrp="1"/>
          </p:cNvSpPr>
          <p:nvPr>
            <p:ph type="body" idx="28" hasCustomPrompt="1"/>
          </p:nvPr>
        </p:nvSpPr>
        <p:spPr>
          <a:xfrm>
            <a:off x="11328399" y="542816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3" name="Text Placeholder 2">
            <a:extLst>
              <a:ext uri="{FF2B5EF4-FFF2-40B4-BE49-F238E27FC236}">
                <a16:creationId xmlns:a16="http://schemas.microsoft.com/office/drawing/2014/main" id="{262448EE-CF00-2AF5-C92E-7672A427BE88}"/>
              </a:ext>
            </a:extLst>
          </p:cNvPr>
          <p:cNvSpPr>
            <a:spLocks noGrp="1"/>
          </p:cNvSpPr>
          <p:nvPr>
            <p:ph type="body" idx="29" hasCustomPrompt="1"/>
          </p:nvPr>
        </p:nvSpPr>
        <p:spPr>
          <a:xfrm>
            <a:off x="11328399" y="60811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4" name="Text Placeholder 2">
            <a:extLst>
              <a:ext uri="{FF2B5EF4-FFF2-40B4-BE49-F238E27FC236}">
                <a16:creationId xmlns:a16="http://schemas.microsoft.com/office/drawing/2014/main" id="{F23B86F0-9E2E-162B-8932-E2451B1B7AF0}"/>
              </a:ext>
            </a:extLst>
          </p:cNvPr>
          <p:cNvSpPr>
            <a:spLocks noGrp="1"/>
          </p:cNvSpPr>
          <p:nvPr>
            <p:ph type="body" idx="30" hasCustomPrompt="1"/>
          </p:nvPr>
        </p:nvSpPr>
        <p:spPr>
          <a:xfrm>
            <a:off x="11328399" y="672149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5" name="Text Placeholder 2">
            <a:extLst>
              <a:ext uri="{FF2B5EF4-FFF2-40B4-BE49-F238E27FC236}">
                <a16:creationId xmlns:a16="http://schemas.microsoft.com/office/drawing/2014/main" id="{9FFEA061-3AC9-B89F-1556-8D262F0CC003}"/>
              </a:ext>
            </a:extLst>
          </p:cNvPr>
          <p:cNvSpPr>
            <a:spLocks noGrp="1"/>
          </p:cNvSpPr>
          <p:nvPr>
            <p:ph type="body" idx="31" hasCustomPrompt="1"/>
          </p:nvPr>
        </p:nvSpPr>
        <p:spPr>
          <a:xfrm>
            <a:off x="8080595" y="801195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8" name="Text Placeholder 2">
            <a:extLst>
              <a:ext uri="{FF2B5EF4-FFF2-40B4-BE49-F238E27FC236}">
                <a16:creationId xmlns:a16="http://schemas.microsoft.com/office/drawing/2014/main" id="{69E86D83-C200-404D-E34D-C18B6A98D460}"/>
              </a:ext>
            </a:extLst>
          </p:cNvPr>
          <p:cNvSpPr>
            <a:spLocks noGrp="1"/>
          </p:cNvSpPr>
          <p:nvPr>
            <p:ph type="body" idx="32" hasCustomPrompt="1"/>
          </p:nvPr>
        </p:nvSpPr>
        <p:spPr>
          <a:xfrm>
            <a:off x="8080595" y="866497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9" name="Text Placeholder 2">
            <a:extLst>
              <a:ext uri="{FF2B5EF4-FFF2-40B4-BE49-F238E27FC236}">
                <a16:creationId xmlns:a16="http://schemas.microsoft.com/office/drawing/2014/main" id="{6B4D1FF9-47B3-DE5C-498D-FB75BDD2ECEB}"/>
              </a:ext>
            </a:extLst>
          </p:cNvPr>
          <p:cNvSpPr>
            <a:spLocks noGrp="1"/>
          </p:cNvSpPr>
          <p:nvPr>
            <p:ph type="body" idx="33" hasCustomPrompt="1"/>
          </p:nvPr>
        </p:nvSpPr>
        <p:spPr>
          <a:xfrm>
            <a:off x="8080595" y="930528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0" name="Text Placeholder 2">
            <a:extLst>
              <a:ext uri="{FF2B5EF4-FFF2-40B4-BE49-F238E27FC236}">
                <a16:creationId xmlns:a16="http://schemas.microsoft.com/office/drawing/2014/main" id="{400B1A41-10AE-7896-76C6-566ADC6360D1}"/>
              </a:ext>
            </a:extLst>
          </p:cNvPr>
          <p:cNvSpPr>
            <a:spLocks noGrp="1"/>
          </p:cNvSpPr>
          <p:nvPr>
            <p:ph type="body" idx="34" hasCustomPrompt="1"/>
          </p:nvPr>
        </p:nvSpPr>
        <p:spPr>
          <a:xfrm>
            <a:off x="11328399" y="801195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1" name="Text Placeholder 2">
            <a:extLst>
              <a:ext uri="{FF2B5EF4-FFF2-40B4-BE49-F238E27FC236}">
                <a16:creationId xmlns:a16="http://schemas.microsoft.com/office/drawing/2014/main" id="{8E77D003-F62C-FE8A-93C2-33756E5245A3}"/>
              </a:ext>
            </a:extLst>
          </p:cNvPr>
          <p:cNvSpPr>
            <a:spLocks noGrp="1"/>
          </p:cNvSpPr>
          <p:nvPr>
            <p:ph type="body" idx="35" hasCustomPrompt="1"/>
          </p:nvPr>
        </p:nvSpPr>
        <p:spPr>
          <a:xfrm>
            <a:off x="11328399" y="866497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2" name="Text Placeholder 2">
            <a:extLst>
              <a:ext uri="{FF2B5EF4-FFF2-40B4-BE49-F238E27FC236}">
                <a16:creationId xmlns:a16="http://schemas.microsoft.com/office/drawing/2014/main" id="{FF4F5435-7896-A449-DBB5-15488B0210DC}"/>
              </a:ext>
            </a:extLst>
          </p:cNvPr>
          <p:cNvSpPr>
            <a:spLocks noGrp="1"/>
          </p:cNvSpPr>
          <p:nvPr>
            <p:ph type="body" idx="36" hasCustomPrompt="1"/>
          </p:nvPr>
        </p:nvSpPr>
        <p:spPr>
          <a:xfrm>
            <a:off x="11328399" y="930528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3" name="Text Placeholder 2">
            <a:extLst>
              <a:ext uri="{FF2B5EF4-FFF2-40B4-BE49-F238E27FC236}">
                <a16:creationId xmlns:a16="http://schemas.microsoft.com/office/drawing/2014/main" id="{DBC7A5EE-48F6-051A-7E59-7C1D459C31AD}"/>
              </a:ext>
            </a:extLst>
          </p:cNvPr>
          <p:cNvSpPr>
            <a:spLocks noGrp="1"/>
          </p:cNvSpPr>
          <p:nvPr>
            <p:ph type="body" idx="37" hasCustomPrompt="1"/>
          </p:nvPr>
        </p:nvSpPr>
        <p:spPr>
          <a:xfrm>
            <a:off x="8080595" y="1073966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4" name="Text Placeholder 2">
            <a:extLst>
              <a:ext uri="{FF2B5EF4-FFF2-40B4-BE49-F238E27FC236}">
                <a16:creationId xmlns:a16="http://schemas.microsoft.com/office/drawing/2014/main" id="{560E2385-82D7-621D-67DC-F20D618F0EE1}"/>
              </a:ext>
            </a:extLst>
          </p:cNvPr>
          <p:cNvSpPr>
            <a:spLocks noGrp="1"/>
          </p:cNvSpPr>
          <p:nvPr>
            <p:ph type="body" idx="38" hasCustomPrompt="1"/>
          </p:nvPr>
        </p:nvSpPr>
        <p:spPr>
          <a:xfrm>
            <a:off x="8080595" y="11392683"/>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5" name="Text Placeholder 2">
            <a:extLst>
              <a:ext uri="{FF2B5EF4-FFF2-40B4-BE49-F238E27FC236}">
                <a16:creationId xmlns:a16="http://schemas.microsoft.com/office/drawing/2014/main" id="{A0B4CA0F-8589-F8B8-A37A-E5BA98A23DF4}"/>
              </a:ext>
            </a:extLst>
          </p:cNvPr>
          <p:cNvSpPr>
            <a:spLocks noGrp="1"/>
          </p:cNvSpPr>
          <p:nvPr>
            <p:ph type="body" idx="39" hasCustomPrompt="1"/>
          </p:nvPr>
        </p:nvSpPr>
        <p:spPr>
          <a:xfrm>
            <a:off x="8080595" y="1203299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6" name="Text Placeholder 2">
            <a:extLst>
              <a:ext uri="{FF2B5EF4-FFF2-40B4-BE49-F238E27FC236}">
                <a16:creationId xmlns:a16="http://schemas.microsoft.com/office/drawing/2014/main" id="{04A67F25-7705-B571-26A5-0DCD8612222C}"/>
              </a:ext>
            </a:extLst>
          </p:cNvPr>
          <p:cNvSpPr>
            <a:spLocks noGrp="1"/>
          </p:cNvSpPr>
          <p:nvPr>
            <p:ph type="body" idx="40" hasCustomPrompt="1"/>
          </p:nvPr>
        </p:nvSpPr>
        <p:spPr>
          <a:xfrm>
            <a:off x="11328399" y="1073966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7" name="Text Placeholder 2">
            <a:extLst>
              <a:ext uri="{FF2B5EF4-FFF2-40B4-BE49-F238E27FC236}">
                <a16:creationId xmlns:a16="http://schemas.microsoft.com/office/drawing/2014/main" id="{D92B7A39-BF18-489F-5716-07EF36F0A2CF}"/>
              </a:ext>
            </a:extLst>
          </p:cNvPr>
          <p:cNvSpPr>
            <a:spLocks noGrp="1"/>
          </p:cNvSpPr>
          <p:nvPr>
            <p:ph type="body" idx="41" hasCustomPrompt="1"/>
          </p:nvPr>
        </p:nvSpPr>
        <p:spPr>
          <a:xfrm>
            <a:off x="11328399" y="11392683"/>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8" name="Text Placeholder 2">
            <a:extLst>
              <a:ext uri="{FF2B5EF4-FFF2-40B4-BE49-F238E27FC236}">
                <a16:creationId xmlns:a16="http://schemas.microsoft.com/office/drawing/2014/main" id="{C174592B-B917-CD2B-F90A-C1D089D7E006}"/>
              </a:ext>
            </a:extLst>
          </p:cNvPr>
          <p:cNvSpPr>
            <a:spLocks noGrp="1"/>
          </p:cNvSpPr>
          <p:nvPr>
            <p:ph type="body" idx="42" hasCustomPrompt="1"/>
          </p:nvPr>
        </p:nvSpPr>
        <p:spPr>
          <a:xfrm>
            <a:off x="11328399" y="1203299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9" name="Text Placeholder 2">
            <a:extLst>
              <a:ext uri="{FF2B5EF4-FFF2-40B4-BE49-F238E27FC236}">
                <a16:creationId xmlns:a16="http://schemas.microsoft.com/office/drawing/2014/main" id="{56B6B5FE-B032-7C98-0DD8-77EE1A07EB0F}"/>
              </a:ext>
            </a:extLst>
          </p:cNvPr>
          <p:cNvSpPr>
            <a:spLocks noGrp="1"/>
          </p:cNvSpPr>
          <p:nvPr>
            <p:ph type="body" idx="1" hasCustomPrompt="1"/>
          </p:nvPr>
        </p:nvSpPr>
        <p:spPr>
          <a:xfrm>
            <a:off x="523863" y="28486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0" name="Text Placeholder 2">
            <a:extLst>
              <a:ext uri="{FF2B5EF4-FFF2-40B4-BE49-F238E27FC236}">
                <a16:creationId xmlns:a16="http://schemas.microsoft.com/office/drawing/2014/main" id="{11CCE320-1676-E1FF-5F19-44E03E31E6D0}"/>
              </a:ext>
            </a:extLst>
          </p:cNvPr>
          <p:cNvSpPr>
            <a:spLocks noGrp="1"/>
          </p:cNvSpPr>
          <p:nvPr>
            <p:ph type="body" idx="43" hasCustomPrompt="1"/>
          </p:nvPr>
        </p:nvSpPr>
        <p:spPr>
          <a:xfrm>
            <a:off x="523863" y="54328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1" name="Text Placeholder 2">
            <a:extLst>
              <a:ext uri="{FF2B5EF4-FFF2-40B4-BE49-F238E27FC236}">
                <a16:creationId xmlns:a16="http://schemas.microsoft.com/office/drawing/2014/main" id="{1B1154B9-B956-9335-56B1-4F983C37E84D}"/>
              </a:ext>
            </a:extLst>
          </p:cNvPr>
          <p:cNvSpPr>
            <a:spLocks noGrp="1"/>
          </p:cNvSpPr>
          <p:nvPr>
            <p:ph type="body" idx="44" hasCustomPrompt="1"/>
          </p:nvPr>
        </p:nvSpPr>
        <p:spPr>
          <a:xfrm>
            <a:off x="523863" y="8017762"/>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2" name="Text Placeholder 2">
            <a:extLst>
              <a:ext uri="{FF2B5EF4-FFF2-40B4-BE49-F238E27FC236}">
                <a16:creationId xmlns:a16="http://schemas.microsoft.com/office/drawing/2014/main" id="{17DBD2BB-BE82-A88D-D0C0-DAB96A841DD3}"/>
              </a:ext>
            </a:extLst>
          </p:cNvPr>
          <p:cNvSpPr>
            <a:spLocks noGrp="1"/>
          </p:cNvSpPr>
          <p:nvPr>
            <p:ph type="body" idx="45" hasCustomPrompt="1"/>
          </p:nvPr>
        </p:nvSpPr>
        <p:spPr>
          <a:xfrm>
            <a:off x="523863" y="10739367"/>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3764840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am 01 – 6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5" name="Picture Placeholder 2">
            <a:extLst>
              <a:ext uri="{FF2B5EF4-FFF2-40B4-BE49-F238E27FC236}">
                <a16:creationId xmlns:a16="http://schemas.microsoft.com/office/drawing/2014/main" id="{281CFCD5-3788-87FE-7967-F132498116EE}"/>
              </a:ext>
            </a:extLst>
          </p:cNvPr>
          <p:cNvSpPr>
            <a:spLocks noGrp="1" noChangeAspect="1"/>
          </p:cNvSpPr>
          <p:nvPr>
            <p:ph type="pic" idx="13"/>
          </p:nvPr>
        </p:nvSpPr>
        <p:spPr>
          <a:xfrm>
            <a:off x="11688246"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E497581A-7146-7988-2BAD-90F778FED437}"/>
              </a:ext>
            </a:extLst>
          </p:cNvPr>
          <p:cNvSpPr>
            <a:spLocks noGrp="1" noChangeAspect="1"/>
          </p:cNvSpPr>
          <p:nvPr>
            <p:ph type="pic" idx="14"/>
          </p:nvPr>
        </p:nvSpPr>
        <p:spPr>
          <a:xfrm>
            <a:off x="20429910"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28B90D3F-BEFF-7A7F-805E-6D95F16734EF}"/>
              </a:ext>
            </a:extLst>
          </p:cNvPr>
          <p:cNvSpPr>
            <a:spLocks noGrp="1"/>
          </p:cNvSpPr>
          <p:nvPr>
            <p:ph type="body" idx="22" hasCustomPrompt="1"/>
          </p:nvPr>
        </p:nvSpPr>
        <p:spPr>
          <a:xfrm>
            <a:off x="8080595"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8" name="Text Placeholder 2">
            <a:extLst>
              <a:ext uri="{FF2B5EF4-FFF2-40B4-BE49-F238E27FC236}">
                <a16:creationId xmlns:a16="http://schemas.microsoft.com/office/drawing/2014/main" id="{C62898F3-0565-F48B-4BAB-729E25D5CF0C}"/>
              </a:ext>
            </a:extLst>
          </p:cNvPr>
          <p:cNvSpPr>
            <a:spLocks noGrp="1"/>
          </p:cNvSpPr>
          <p:nvPr>
            <p:ph type="body" idx="26" hasCustomPrompt="1"/>
          </p:nvPr>
        </p:nvSpPr>
        <p:spPr>
          <a:xfrm>
            <a:off x="16833403"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9" name="Text Placeholder 2">
            <a:extLst>
              <a:ext uri="{FF2B5EF4-FFF2-40B4-BE49-F238E27FC236}">
                <a16:creationId xmlns:a16="http://schemas.microsoft.com/office/drawing/2014/main" id="{4089492A-530E-C206-BADE-91C958825AF3}"/>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0" name="Text Placeholder 2">
            <a:extLst>
              <a:ext uri="{FF2B5EF4-FFF2-40B4-BE49-F238E27FC236}">
                <a16:creationId xmlns:a16="http://schemas.microsoft.com/office/drawing/2014/main" id="{07BE25B0-C1E1-F825-692F-E0E2BC2D1CA6}"/>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1" name="Text Placeholder 2">
            <a:extLst>
              <a:ext uri="{FF2B5EF4-FFF2-40B4-BE49-F238E27FC236}">
                <a16:creationId xmlns:a16="http://schemas.microsoft.com/office/drawing/2014/main" id="{D969E717-3A40-C891-FAD7-C608B15F6330}"/>
              </a:ext>
            </a:extLst>
          </p:cNvPr>
          <p:cNvSpPr>
            <a:spLocks noGrp="1"/>
          </p:cNvSpPr>
          <p:nvPr>
            <p:ph type="body" idx="29" hasCustomPrompt="1"/>
          </p:nvPr>
        </p:nvSpPr>
        <p:spPr>
          <a:xfrm>
            <a:off x="8078251" y="8530148"/>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2" name="Text Placeholder 2">
            <a:extLst>
              <a:ext uri="{FF2B5EF4-FFF2-40B4-BE49-F238E27FC236}">
                <a16:creationId xmlns:a16="http://schemas.microsoft.com/office/drawing/2014/main" id="{53EFAF0F-FDD3-3D4A-30F5-75C493F2880B}"/>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3" name="Text Placeholder 2">
            <a:extLst>
              <a:ext uri="{FF2B5EF4-FFF2-40B4-BE49-F238E27FC236}">
                <a16:creationId xmlns:a16="http://schemas.microsoft.com/office/drawing/2014/main" id="{A25ED3FB-F67C-92F6-783F-4ED76FF1319A}"/>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4" name="Text Placeholder 2">
            <a:extLst>
              <a:ext uri="{FF2B5EF4-FFF2-40B4-BE49-F238E27FC236}">
                <a16:creationId xmlns:a16="http://schemas.microsoft.com/office/drawing/2014/main" id="{8F1F3306-FC1F-CCCF-BA86-71CFC35DCD21}"/>
              </a:ext>
            </a:extLst>
          </p:cNvPr>
          <p:cNvSpPr>
            <a:spLocks noGrp="1"/>
          </p:cNvSpPr>
          <p:nvPr>
            <p:ph type="body" idx="32" hasCustomPrompt="1"/>
          </p:nvPr>
        </p:nvSpPr>
        <p:spPr>
          <a:xfrm>
            <a:off x="16819915"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3506123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4159060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lank +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7576948" cy="345514"/>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431858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7244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Slide for PDFs">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E519D64-FB4C-B096-58F0-ECA946C01AD3}"/>
              </a:ext>
            </a:extLst>
          </p:cNvPr>
          <p:cNvSpPr>
            <a:spLocks noGrp="1"/>
          </p:cNvSpPr>
          <p:nvPr>
            <p:ph type="pic" sz="quarter" idx="10" hasCustomPrompt="1"/>
          </p:nvPr>
        </p:nvSpPr>
        <p:spPr>
          <a:xfrm>
            <a:off x="-1" y="-62346"/>
            <a:ext cx="24387175" cy="13840691"/>
          </a:xfrm>
        </p:spPr>
        <p:txBody>
          <a:bodyPr/>
          <a:lstStyle/>
          <a:p>
            <a:r>
              <a:rPr lang="en-US" dirty="0"/>
              <a:t>Add </a:t>
            </a:r>
            <a:r>
              <a:rPr lang="en-US" dirty="0" err="1"/>
              <a:t>PandaDoc</a:t>
            </a:r>
            <a:r>
              <a:rPr lang="en-US" dirty="0"/>
              <a:t> PDFs, here.</a:t>
            </a:r>
          </a:p>
        </p:txBody>
      </p:sp>
    </p:spTree>
    <p:extLst>
      <p:ext uri="{BB962C8B-B14F-4D97-AF65-F5344CB8AC3E}">
        <p14:creationId xmlns:p14="http://schemas.microsoft.com/office/powerpoint/2010/main" val="9434637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1C9338-0616-90A1-021C-AB0DDB7E634E}"/>
              </a:ext>
            </a:extLst>
          </p:cNvPr>
          <p:cNvSpPr/>
          <p:nvPr userDrawn="1"/>
        </p:nvSpPr>
        <p:spPr>
          <a:xfrm rot="10800000">
            <a:off x="5707288" y="-50852"/>
            <a:ext cx="18745200" cy="8097235"/>
          </a:xfrm>
          <a:prstGeom prst="rect">
            <a:avLst/>
          </a:prstGeom>
          <a:solidFill>
            <a:srgbClr val="FF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11" name="Freeform 10">
            <a:extLst>
              <a:ext uri="{FF2B5EF4-FFF2-40B4-BE49-F238E27FC236}">
                <a16:creationId xmlns:a16="http://schemas.microsoft.com/office/drawing/2014/main" id="{EB4E5F98-1F32-07B9-147D-1058B2F1413F}"/>
              </a:ext>
            </a:extLst>
          </p:cNvPr>
          <p:cNvSpPr/>
          <p:nvPr userDrawn="1"/>
        </p:nvSpPr>
        <p:spPr>
          <a:xfrm>
            <a:off x="-77980" y="-149156"/>
            <a:ext cx="7257118" cy="8293849"/>
          </a:xfrm>
          <a:custGeom>
            <a:avLst/>
            <a:gdLst>
              <a:gd name="connsiteX0" fmla="*/ 3156857 w 3962400"/>
              <a:gd name="connsiteY0" fmla="*/ 0 h 4528457"/>
              <a:gd name="connsiteX1" fmla="*/ 3156857 w 3962400"/>
              <a:gd name="connsiteY1" fmla="*/ 4484914 h 4528457"/>
              <a:gd name="connsiteX2" fmla="*/ 3962400 w 3962400"/>
              <a:gd name="connsiteY2" fmla="*/ 4484914 h 4528457"/>
              <a:gd name="connsiteX3" fmla="*/ 3962400 w 3962400"/>
              <a:gd name="connsiteY3" fmla="*/ 2634343 h 4528457"/>
              <a:gd name="connsiteX4" fmla="*/ 2612571 w 3962400"/>
              <a:gd name="connsiteY4" fmla="*/ 2634343 h 4528457"/>
              <a:gd name="connsiteX5" fmla="*/ 1306285 w 3962400"/>
              <a:gd name="connsiteY5" fmla="*/ 4528457 h 4528457"/>
              <a:gd name="connsiteX6" fmla="*/ 0 w 3962400"/>
              <a:gd name="connsiteY6" fmla="*/ 4528457 h 4528457"/>
              <a:gd name="connsiteX7" fmla="*/ 0 w 3962400"/>
              <a:gd name="connsiteY7" fmla="*/ 43543 h 4528457"/>
              <a:gd name="connsiteX8" fmla="*/ 3222171 w 3962400"/>
              <a:gd name="connsiteY8" fmla="*/ 43543 h 4528457"/>
              <a:gd name="connsiteX9" fmla="*/ 3156857 w 3962400"/>
              <a:gd name="connsiteY9" fmla="*/ 0 h 452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528457">
                <a:moveTo>
                  <a:pt x="3156857" y="0"/>
                </a:moveTo>
                <a:lnTo>
                  <a:pt x="3156857" y="4484914"/>
                </a:lnTo>
                <a:lnTo>
                  <a:pt x="3962400" y="4484914"/>
                </a:lnTo>
                <a:lnTo>
                  <a:pt x="3962400" y="2634343"/>
                </a:lnTo>
                <a:lnTo>
                  <a:pt x="2612571" y="2634343"/>
                </a:lnTo>
                <a:lnTo>
                  <a:pt x="1306285" y="4528457"/>
                </a:lnTo>
                <a:lnTo>
                  <a:pt x="0" y="4528457"/>
                </a:lnTo>
                <a:lnTo>
                  <a:pt x="0" y="43543"/>
                </a:lnTo>
                <a:lnTo>
                  <a:pt x="3222171" y="43543"/>
                </a:lnTo>
                <a:lnTo>
                  <a:pt x="3156857" y="0"/>
                </a:lnTo>
                <a:close/>
              </a:path>
            </a:pathLst>
          </a:custGeom>
          <a:solidFill>
            <a:srgbClr val="52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2" name="Title 1"/>
          <p:cNvSpPr>
            <a:spLocks noGrp="1"/>
          </p:cNvSpPr>
          <p:nvPr>
            <p:ph type="ctrTitle" hasCustomPrompt="1"/>
          </p:nvPr>
        </p:nvSpPr>
        <p:spPr>
          <a:xfrm>
            <a:off x="8030817" y="4671390"/>
            <a:ext cx="15844518" cy="2544419"/>
          </a:xfrm>
        </p:spPr>
        <p:txBody>
          <a:bodyPr lIns="0" tIns="0" rIns="0" bIns="0" anchor="t" anchorCtr="0">
            <a:normAutofit/>
          </a:bodyPr>
          <a:lstStyle>
            <a:lvl1pPr algn="l">
              <a:defRPr sz="10000">
                <a:solidFill>
                  <a:srgbClr val="52002D"/>
                </a:solidFill>
              </a:defRPr>
            </a:lvl1pPr>
          </a:lstStyle>
          <a:p>
            <a:r>
              <a:rPr lang="en-US" dirty="0"/>
              <a:t>Interested in partnering?</a:t>
            </a:r>
            <a:br>
              <a:rPr lang="en-US" dirty="0"/>
            </a:br>
            <a:r>
              <a:rPr lang="en-US" dirty="0"/>
              <a:t>Let’s talk.</a:t>
            </a:r>
          </a:p>
        </p:txBody>
      </p:sp>
    </p:spTree>
    <p:extLst>
      <p:ext uri="{BB962C8B-B14F-4D97-AF65-F5344CB8AC3E}">
        <p14:creationId xmlns:p14="http://schemas.microsoft.com/office/powerpoint/2010/main" val="3616426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839" y="812800"/>
            <a:ext cx="18290381" cy="4775200"/>
          </a:xfrm>
        </p:spPr>
        <p:txBody>
          <a:bodyPr lIns="0" tIns="0" rIns="0" bIns="0" anchor="t" anchorCtr="0"/>
          <a:lstStyle>
            <a:lvl1pPr algn="l">
              <a:defRPr sz="12000">
                <a:solidFill>
                  <a:srgbClr val="39175B"/>
                </a:solidFill>
              </a:defRPr>
            </a:lvl1pPr>
          </a:lstStyle>
          <a:p>
            <a:r>
              <a:rPr lang="en-US" dirty="0"/>
              <a:t>Click here to edit Master title style</a:t>
            </a:r>
          </a:p>
        </p:txBody>
      </p:sp>
      <p:sp>
        <p:nvSpPr>
          <p:cNvPr id="4" name="Date Placeholder 3"/>
          <p:cNvSpPr>
            <a:spLocks noGrp="1"/>
          </p:cNvSpPr>
          <p:nvPr>
            <p:ph type="dt" sz="half" idx="10"/>
          </p:nvPr>
        </p:nvSpPr>
        <p:spPr>
          <a:xfrm>
            <a:off x="2153936" y="13294964"/>
            <a:ext cx="5487114" cy="262284"/>
          </a:xfrm>
          <a:prstGeom prst="rect">
            <a:avLst/>
          </a:prstGeom>
        </p:spPr>
        <p:txBody>
          <a:bodyPr/>
          <a:lstStyle>
            <a:lvl1pPr>
              <a:defRPr b="0" i="0">
                <a:latin typeface="Aeonik Pro" panose="020B0503030300000000" pitchFamily="34" charset="0"/>
              </a:defRPr>
            </a:lvl1pPr>
          </a:lstStyle>
          <a:p>
            <a:r>
              <a:rPr lang="en-US"/>
              <a:t>Built to scale</a:t>
            </a:r>
          </a:p>
        </p:txBody>
      </p:sp>
      <p:sp>
        <p:nvSpPr>
          <p:cNvPr id="5" name="Footer Placeholder 4"/>
          <p:cNvSpPr>
            <a:spLocks noGrp="1"/>
          </p:cNvSpPr>
          <p:nvPr>
            <p:ph type="ftr" sz="quarter" idx="11"/>
          </p:nvPr>
        </p:nvSpPr>
        <p:spPr>
          <a:xfrm>
            <a:off x="8078252" y="13294964"/>
            <a:ext cx="8230672" cy="262284"/>
          </a:xfrm>
          <a:prstGeom prst="rect">
            <a:avLst/>
          </a:prstGeom>
        </p:spPr>
        <p:txBody>
          <a:bodyPr/>
          <a:lstStyle>
            <a:lvl1pPr>
              <a:defRPr b="0" i="0">
                <a:latin typeface="Aeonik Pro" panose="020B0503030300000000" pitchFamily="34" charset="0"/>
              </a:defRPr>
            </a:lvl1pPr>
          </a:lstStyle>
          <a:p>
            <a:endParaRPr lang="en-US"/>
          </a:p>
        </p:txBody>
      </p:sp>
      <p:sp>
        <p:nvSpPr>
          <p:cNvPr id="6" name="Slide Number Placeholder 5"/>
          <p:cNvSpPr>
            <a:spLocks noGrp="1"/>
          </p:cNvSpPr>
          <p:nvPr>
            <p:ph type="sldNum" sz="quarter" idx="12"/>
          </p:nvPr>
        </p:nvSpPr>
        <p:spPr>
          <a:xfrm>
            <a:off x="17223443" y="12712701"/>
            <a:ext cx="5487114" cy="730250"/>
          </a:xfrm>
          <a:prstGeom prst="rect">
            <a:avLst/>
          </a:prstGeom>
        </p:spPr>
        <p:txBody>
          <a:bodyPr/>
          <a:lstStyle>
            <a:lvl1pPr>
              <a:defRPr b="0" i="0">
                <a:latin typeface="Aeonik Pro" panose="020B0503030300000000" pitchFamily="34" charset="0"/>
              </a:defRPr>
            </a:lvl1pPr>
          </a:lstStyle>
          <a:p>
            <a:fld id="{48F63A3B-78C7-47BE-AE5E-E10140E04643}" type="slidenum">
              <a:rPr lang="en-US" smtClean="0"/>
              <a:pPr/>
              <a:t>‹#›</a:t>
            </a:fld>
            <a:endParaRPr lang="en-US"/>
          </a:p>
        </p:txBody>
      </p:sp>
      <p:sp>
        <p:nvSpPr>
          <p:cNvPr id="7" name="Rectangle 6">
            <a:extLst>
              <a:ext uri="{FF2B5EF4-FFF2-40B4-BE49-F238E27FC236}">
                <a16:creationId xmlns:a16="http://schemas.microsoft.com/office/drawing/2014/main" id="{AC2C737C-4828-9ABE-2ED2-0F52DA332F05}"/>
              </a:ext>
            </a:extLst>
          </p:cNvPr>
          <p:cNvSpPr/>
          <p:nvPr userDrawn="1"/>
        </p:nvSpPr>
        <p:spPr>
          <a:xfrm>
            <a:off x="-75944" y="7872331"/>
            <a:ext cx="13170975" cy="6025618"/>
          </a:xfrm>
          <a:prstGeom prst="rect">
            <a:avLst/>
          </a:prstGeom>
          <a:solidFill>
            <a:srgbClr val="FF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
        <p:nvSpPr>
          <p:cNvPr id="9" name="Freeform 8">
            <a:extLst>
              <a:ext uri="{FF2B5EF4-FFF2-40B4-BE49-F238E27FC236}">
                <a16:creationId xmlns:a16="http://schemas.microsoft.com/office/drawing/2014/main" id="{ED3E4D16-207B-4958-3251-0322FC355B6B}"/>
              </a:ext>
            </a:extLst>
          </p:cNvPr>
          <p:cNvSpPr/>
          <p:nvPr userDrawn="1"/>
        </p:nvSpPr>
        <p:spPr>
          <a:xfrm>
            <a:off x="11165519" y="7816635"/>
            <a:ext cx="13297601" cy="6054810"/>
          </a:xfrm>
          <a:custGeom>
            <a:avLst/>
            <a:gdLst>
              <a:gd name="connsiteX0" fmla="*/ 963827 w 6647935"/>
              <a:gd name="connsiteY0" fmla="*/ 3015049 h 3027405"/>
              <a:gd name="connsiteX1" fmla="*/ 963827 w 6647935"/>
              <a:gd name="connsiteY1" fmla="*/ 24713 h 3027405"/>
              <a:gd name="connsiteX2" fmla="*/ 0 w 6647935"/>
              <a:gd name="connsiteY2" fmla="*/ 24713 h 3027405"/>
              <a:gd name="connsiteX3" fmla="*/ 0 w 6647935"/>
              <a:gd name="connsiteY3" fmla="*/ 2162432 h 3027405"/>
              <a:gd name="connsiteX4" fmla="*/ 1445741 w 6647935"/>
              <a:gd name="connsiteY4" fmla="*/ 2162432 h 3027405"/>
              <a:gd name="connsiteX5" fmla="*/ 2792627 w 6647935"/>
              <a:gd name="connsiteY5" fmla="*/ 0 h 3027405"/>
              <a:gd name="connsiteX6" fmla="*/ 6647935 w 6647935"/>
              <a:gd name="connsiteY6" fmla="*/ 0 h 3027405"/>
              <a:gd name="connsiteX7" fmla="*/ 6647935 w 6647935"/>
              <a:gd name="connsiteY7" fmla="*/ 3027405 h 3027405"/>
              <a:gd name="connsiteX8" fmla="*/ 963827 w 6647935"/>
              <a:gd name="connsiteY8" fmla="*/ 3015049 h 30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7935" h="3027405">
                <a:moveTo>
                  <a:pt x="963827" y="3015049"/>
                </a:moveTo>
                <a:lnTo>
                  <a:pt x="963827" y="24713"/>
                </a:lnTo>
                <a:lnTo>
                  <a:pt x="0" y="24713"/>
                </a:lnTo>
                <a:lnTo>
                  <a:pt x="0" y="2162432"/>
                </a:lnTo>
                <a:lnTo>
                  <a:pt x="1445741" y="2162432"/>
                </a:lnTo>
                <a:lnTo>
                  <a:pt x="2792627" y="0"/>
                </a:lnTo>
                <a:lnTo>
                  <a:pt x="6647935" y="0"/>
                </a:lnTo>
                <a:lnTo>
                  <a:pt x="6647935" y="3027405"/>
                </a:lnTo>
                <a:lnTo>
                  <a:pt x="963827" y="3015049"/>
                </a:lnTo>
                <a:close/>
              </a:path>
            </a:pathLst>
          </a:custGeom>
          <a:solidFill>
            <a:srgbClr val="391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Tree>
    <p:extLst>
      <p:ext uri="{BB962C8B-B14F-4D97-AF65-F5344CB8AC3E}">
        <p14:creationId xmlns:p14="http://schemas.microsoft.com/office/powerpoint/2010/main" val="32040518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reword 01">
    <p:spTree>
      <p:nvGrpSpPr>
        <p:cNvPr id="1" name=""/>
        <p:cNvGrpSpPr/>
        <p:nvPr/>
      </p:nvGrpSpPr>
      <p:grpSpPr>
        <a:xfrm>
          <a:off x="0" y="0"/>
          <a:ext cx="0" cy="0"/>
          <a:chOff x="0" y="0"/>
          <a:chExt cx="0" cy="0"/>
        </a:xfrm>
      </p:grpSpPr>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7812157"/>
            <a:ext cx="6665844"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3203016"/>
            <a:ext cx="7162800" cy="517525"/>
          </a:xfrm>
        </p:spPr>
        <p:txBody>
          <a:bodyPr lIns="0" tIns="0" rIns="0" bIns="0">
            <a:normAutofit/>
          </a:bodyPr>
          <a:lstStyle>
            <a:lvl1pPr marL="0" indent="0">
              <a:buNone/>
              <a:defRPr sz="2800"/>
            </a:lvl1pPr>
          </a:lstStyle>
          <a:p>
            <a:pPr lvl="0"/>
            <a:r>
              <a:rPr lang="en-US"/>
              <a:t>Job Title Goes Here</a:t>
            </a:r>
          </a:p>
        </p:txBody>
      </p:sp>
      <p:sp>
        <p:nvSpPr>
          <p:cNvPr id="26" name="Text Placeholder 15">
            <a:extLst>
              <a:ext uri="{FF2B5EF4-FFF2-40B4-BE49-F238E27FC236}">
                <a16:creationId xmlns:a16="http://schemas.microsoft.com/office/drawing/2014/main" id="{D2C5F2BB-F9D8-7220-5B93-82D595D439E2}"/>
              </a:ext>
            </a:extLst>
          </p:cNvPr>
          <p:cNvSpPr>
            <a:spLocks noGrp="1"/>
          </p:cNvSpPr>
          <p:nvPr>
            <p:ph type="body" sz="quarter" idx="15" hasCustomPrompt="1"/>
          </p:nvPr>
        </p:nvSpPr>
        <p:spPr>
          <a:xfrm>
            <a:off x="516834" y="3735629"/>
            <a:ext cx="7162800" cy="517525"/>
          </a:xfrm>
        </p:spPr>
        <p:txBody>
          <a:bodyPr lIns="0" tIns="0" rIns="0" bIns="0">
            <a:normAutofit/>
          </a:bodyPr>
          <a:lstStyle>
            <a:lvl1pPr marL="0" indent="0">
              <a:buNone/>
              <a:defRPr sz="2800"/>
            </a:lvl1pPr>
          </a:lstStyle>
          <a:p>
            <a:pPr lvl="0"/>
            <a:r>
              <a:rPr lang="en-US" err="1"/>
              <a:t>email@ventionteams.com</a:t>
            </a:r>
            <a:endParaRPr lang="en-US"/>
          </a:p>
        </p:txBody>
      </p:sp>
    </p:spTree>
    <p:extLst>
      <p:ext uri="{BB962C8B-B14F-4D97-AF65-F5344CB8AC3E}">
        <p14:creationId xmlns:p14="http://schemas.microsoft.com/office/powerpoint/2010/main" val="9349945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oreword 0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8262725"/>
            <a:ext cx="7162800" cy="517525"/>
          </a:xfrm>
        </p:spPr>
        <p:txBody>
          <a:bodyPr lIns="0" tIns="0" rIns="0" bIns="0">
            <a:normAutofit/>
          </a:bodyPr>
          <a:lstStyle>
            <a:lvl1pPr marL="0" indent="0">
              <a:buNone/>
              <a:defRPr sz="2800"/>
            </a:lvl1pPr>
          </a:lstStyle>
          <a:p>
            <a:pPr lvl="0"/>
            <a:r>
              <a:rPr lang="en-US"/>
              <a:t>Job Title</a:t>
            </a:r>
          </a:p>
        </p:txBody>
      </p:sp>
      <p:sp>
        <p:nvSpPr>
          <p:cNvPr id="8" name="Text Placeholder 15">
            <a:extLst>
              <a:ext uri="{FF2B5EF4-FFF2-40B4-BE49-F238E27FC236}">
                <a16:creationId xmlns:a16="http://schemas.microsoft.com/office/drawing/2014/main" id="{512173A8-BD92-C16A-E83D-C086ECF0C51D}"/>
              </a:ext>
            </a:extLst>
          </p:cNvPr>
          <p:cNvSpPr>
            <a:spLocks noGrp="1"/>
          </p:cNvSpPr>
          <p:nvPr>
            <p:ph type="body" sz="quarter" idx="15" hasCustomPrompt="1"/>
          </p:nvPr>
        </p:nvSpPr>
        <p:spPr>
          <a:xfrm>
            <a:off x="516834" y="8780250"/>
            <a:ext cx="7162800" cy="517525"/>
          </a:xfrm>
        </p:spPr>
        <p:txBody>
          <a:bodyPr lIns="0" tIns="0" rIns="0" bIns="0">
            <a:normAutofit/>
          </a:bodyPr>
          <a:lstStyle>
            <a:lvl1pPr marL="0" indent="0">
              <a:buNone/>
              <a:defRPr sz="2800"/>
            </a:lvl1pPr>
          </a:lstStyle>
          <a:p>
            <a:pPr lvl="0"/>
            <a:r>
              <a:rPr lang="en-US" err="1"/>
              <a:t>email@ventionteams.com</a:t>
            </a:r>
            <a:endParaRPr lang="en-US"/>
          </a:p>
        </p:txBody>
      </p:sp>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2946765"/>
            <a:ext cx="4923846"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Tree>
    <p:extLst>
      <p:ext uri="{BB962C8B-B14F-4D97-AF65-F5344CB8AC3E}">
        <p14:creationId xmlns:p14="http://schemas.microsoft.com/office/powerpoint/2010/main" val="30391470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eam 01 – 6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5" name="Picture Placeholder 2">
            <a:extLst>
              <a:ext uri="{FF2B5EF4-FFF2-40B4-BE49-F238E27FC236}">
                <a16:creationId xmlns:a16="http://schemas.microsoft.com/office/drawing/2014/main" id="{281CFCD5-3788-87FE-7967-F132498116EE}"/>
              </a:ext>
            </a:extLst>
          </p:cNvPr>
          <p:cNvSpPr>
            <a:spLocks noGrp="1" noChangeAspect="1"/>
          </p:cNvSpPr>
          <p:nvPr>
            <p:ph type="pic" idx="13"/>
          </p:nvPr>
        </p:nvSpPr>
        <p:spPr>
          <a:xfrm>
            <a:off x="11688246"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E497581A-7146-7988-2BAD-90F778FED437}"/>
              </a:ext>
            </a:extLst>
          </p:cNvPr>
          <p:cNvSpPr>
            <a:spLocks noGrp="1" noChangeAspect="1"/>
          </p:cNvSpPr>
          <p:nvPr>
            <p:ph type="pic" idx="14"/>
          </p:nvPr>
        </p:nvSpPr>
        <p:spPr>
          <a:xfrm>
            <a:off x="20429910"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28B90D3F-BEFF-7A7F-805E-6D95F16734EF}"/>
              </a:ext>
            </a:extLst>
          </p:cNvPr>
          <p:cNvSpPr>
            <a:spLocks noGrp="1"/>
          </p:cNvSpPr>
          <p:nvPr>
            <p:ph type="body" idx="22" hasCustomPrompt="1"/>
          </p:nvPr>
        </p:nvSpPr>
        <p:spPr>
          <a:xfrm>
            <a:off x="8080595"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8" name="Text Placeholder 2">
            <a:extLst>
              <a:ext uri="{FF2B5EF4-FFF2-40B4-BE49-F238E27FC236}">
                <a16:creationId xmlns:a16="http://schemas.microsoft.com/office/drawing/2014/main" id="{C62898F3-0565-F48B-4BAB-729E25D5CF0C}"/>
              </a:ext>
            </a:extLst>
          </p:cNvPr>
          <p:cNvSpPr>
            <a:spLocks noGrp="1"/>
          </p:cNvSpPr>
          <p:nvPr>
            <p:ph type="body" idx="26" hasCustomPrompt="1"/>
          </p:nvPr>
        </p:nvSpPr>
        <p:spPr>
          <a:xfrm>
            <a:off x="16833403"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9" name="Text Placeholder 2">
            <a:extLst>
              <a:ext uri="{FF2B5EF4-FFF2-40B4-BE49-F238E27FC236}">
                <a16:creationId xmlns:a16="http://schemas.microsoft.com/office/drawing/2014/main" id="{4089492A-530E-C206-BADE-91C958825AF3}"/>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0" name="Text Placeholder 2">
            <a:extLst>
              <a:ext uri="{FF2B5EF4-FFF2-40B4-BE49-F238E27FC236}">
                <a16:creationId xmlns:a16="http://schemas.microsoft.com/office/drawing/2014/main" id="{07BE25B0-C1E1-F825-692F-E0E2BC2D1CA6}"/>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1" name="Text Placeholder 2">
            <a:extLst>
              <a:ext uri="{FF2B5EF4-FFF2-40B4-BE49-F238E27FC236}">
                <a16:creationId xmlns:a16="http://schemas.microsoft.com/office/drawing/2014/main" id="{D969E717-3A40-C891-FAD7-C608B15F6330}"/>
              </a:ext>
            </a:extLst>
          </p:cNvPr>
          <p:cNvSpPr>
            <a:spLocks noGrp="1"/>
          </p:cNvSpPr>
          <p:nvPr>
            <p:ph type="body" idx="29" hasCustomPrompt="1"/>
          </p:nvPr>
        </p:nvSpPr>
        <p:spPr>
          <a:xfrm>
            <a:off x="8078251" y="8530148"/>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2" name="Text Placeholder 2">
            <a:extLst>
              <a:ext uri="{FF2B5EF4-FFF2-40B4-BE49-F238E27FC236}">
                <a16:creationId xmlns:a16="http://schemas.microsoft.com/office/drawing/2014/main" id="{53EFAF0F-FDD3-3D4A-30F5-75C493F2880B}"/>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3" name="Text Placeholder 2">
            <a:extLst>
              <a:ext uri="{FF2B5EF4-FFF2-40B4-BE49-F238E27FC236}">
                <a16:creationId xmlns:a16="http://schemas.microsoft.com/office/drawing/2014/main" id="{A25ED3FB-F67C-92F6-783F-4ED76FF1319A}"/>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4" name="Text Placeholder 2">
            <a:extLst>
              <a:ext uri="{FF2B5EF4-FFF2-40B4-BE49-F238E27FC236}">
                <a16:creationId xmlns:a16="http://schemas.microsoft.com/office/drawing/2014/main" id="{8F1F3306-FC1F-CCCF-BA86-71CFC35DCD21}"/>
              </a:ext>
            </a:extLst>
          </p:cNvPr>
          <p:cNvSpPr>
            <a:spLocks noGrp="1"/>
          </p:cNvSpPr>
          <p:nvPr>
            <p:ph type="body" idx="32" hasCustomPrompt="1"/>
          </p:nvPr>
        </p:nvSpPr>
        <p:spPr>
          <a:xfrm>
            <a:off x="16819915"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2078292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eam 01 – 4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 name="Text Placeholder 2">
            <a:extLst>
              <a:ext uri="{FF2B5EF4-FFF2-40B4-BE49-F238E27FC236}">
                <a16:creationId xmlns:a16="http://schemas.microsoft.com/office/drawing/2014/main" id="{C593DBE2-6522-2387-4C38-B99CA01FA1DE}"/>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82118B6C-E32B-A62F-E6C7-B2D9162E846F}"/>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5" name="Text Placeholder 2">
            <a:extLst>
              <a:ext uri="{FF2B5EF4-FFF2-40B4-BE49-F238E27FC236}">
                <a16:creationId xmlns:a16="http://schemas.microsoft.com/office/drawing/2014/main" id="{2D43A819-5B45-A5AC-DE3C-A59C4F51FC55}"/>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 name="Text Placeholder 2">
            <a:extLst>
              <a:ext uri="{FF2B5EF4-FFF2-40B4-BE49-F238E27FC236}">
                <a16:creationId xmlns:a16="http://schemas.microsoft.com/office/drawing/2014/main" id="{7446F419-5DAF-332E-752D-D0A893523B0B}"/>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93440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m 01 – 4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 name="Text Placeholder 2">
            <a:extLst>
              <a:ext uri="{FF2B5EF4-FFF2-40B4-BE49-F238E27FC236}">
                <a16:creationId xmlns:a16="http://schemas.microsoft.com/office/drawing/2014/main" id="{C593DBE2-6522-2387-4C38-B99CA01FA1DE}"/>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82118B6C-E32B-A62F-E6C7-B2D9162E846F}"/>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5" name="Text Placeholder 2">
            <a:extLst>
              <a:ext uri="{FF2B5EF4-FFF2-40B4-BE49-F238E27FC236}">
                <a16:creationId xmlns:a16="http://schemas.microsoft.com/office/drawing/2014/main" id="{2D43A819-5B45-A5AC-DE3C-A59C4F51FC55}"/>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 name="Text Placeholder 2">
            <a:extLst>
              <a:ext uri="{FF2B5EF4-FFF2-40B4-BE49-F238E27FC236}">
                <a16:creationId xmlns:a16="http://schemas.microsoft.com/office/drawing/2014/main" id="{7446F419-5DAF-332E-752D-D0A893523B0B}"/>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289082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eam 02 – 3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33C253B8-601C-F930-3EAD-10A99D5BB40B}"/>
              </a:ext>
            </a:extLst>
          </p:cNvPr>
          <p:cNvSpPr>
            <a:spLocks noGrp="1" noChangeAspect="1"/>
          </p:cNvSpPr>
          <p:nvPr>
            <p:ph type="pic" idx="14"/>
          </p:nvPr>
        </p:nvSpPr>
        <p:spPr>
          <a:xfrm>
            <a:off x="18647294" y="8536055"/>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4" name="Text Placeholder 2">
            <a:extLst>
              <a:ext uri="{FF2B5EF4-FFF2-40B4-BE49-F238E27FC236}">
                <a16:creationId xmlns:a16="http://schemas.microsoft.com/office/drawing/2014/main" id="{2B08E2E5-A6B9-C8A8-D00C-F64AC451361C}"/>
              </a:ext>
            </a:extLst>
          </p:cNvPr>
          <p:cNvSpPr>
            <a:spLocks noGrp="1"/>
          </p:cNvSpPr>
          <p:nvPr>
            <p:ph type="body" idx="26" hasCustomPrompt="1"/>
          </p:nvPr>
        </p:nvSpPr>
        <p:spPr>
          <a:xfrm>
            <a:off x="14085654"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43" name="Text Placeholder 2">
            <a:extLst>
              <a:ext uri="{FF2B5EF4-FFF2-40B4-BE49-F238E27FC236}">
                <a16:creationId xmlns:a16="http://schemas.microsoft.com/office/drawing/2014/main" id="{B910B662-766A-4971-A95C-ABBDF1C2DBB0}"/>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4" name="Text Placeholder 2">
            <a:extLst>
              <a:ext uri="{FF2B5EF4-FFF2-40B4-BE49-F238E27FC236}">
                <a16:creationId xmlns:a16="http://schemas.microsoft.com/office/drawing/2014/main" id="{4E62AED4-AFCC-5FB2-DF2E-05862E902308}"/>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5" name="Text Placeholder 2">
            <a:extLst>
              <a:ext uri="{FF2B5EF4-FFF2-40B4-BE49-F238E27FC236}">
                <a16:creationId xmlns:a16="http://schemas.microsoft.com/office/drawing/2014/main" id="{1C0C4FB3-35F7-8B22-43E1-77A7A46553E5}"/>
              </a:ext>
            </a:extLst>
          </p:cNvPr>
          <p:cNvSpPr>
            <a:spLocks noGrp="1"/>
          </p:cNvSpPr>
          <p:nvPr>
            <p:ph type="body" idx="33" hasCustomPrompt="1"/>
          </p:nvPr>
        </p:nvSpPr>
        <p:spPr>
          <a:xfrm>
            <a:off x="14085654"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15902246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eam 02 – 2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 name="Text Placeholder 2">
            <a:extLst>
              <a:ext uri="{FF2B5EF4-FFF2-40B4-BE49-F238E27FC236}">
                <a16:creationId xmlns:a16="http://schemas.microsoft.com/office/drawing/2014/main" id="{83569050-A3BE-2FCD-BBBE-008C345FA7FA}"/>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2C89E9DB-5691-F230-7F35-4CD29983E786}"/>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2072993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eam Groups">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FD4F3927-27F4-E45B-BFBC-B913DB1AC135}"/>
              </a:ext>
            </a:extLst>
          </p:cNvPr>
          <p:cNvSpPr>
            <a:spLocks noGrp="1"/>
          </p:cNvSpPr>
          <p:nvPr>
            <p:ph type="body" idx="44" hasCustomPrompt="1"/>
          </p:nvPr>
        </p:nvSpPr>
        <p:spPr>
          <a:xfrm>
            <a:off x="523862" y="7216462"/>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8" name="Picture Placeholder 2">
            <a:extLst>
              <a:ext uri="{FF2B5EF4-FFF2-40B4-BE49-F238E27FC236}">
                <a16:creationId xmlns:a16="http://schemas.microsoft.com/office/drawing/2014/main" id="{3724E85A-BC3A-BE3C-35E0-2BB491E956A7}"/>
              </a:ext>
            </a:extLst>
          </p:cNvPr>
          <p:cNvSpPr>
            <a:spLocks noGrp="1" noChangeAspect="1"/>
          </p:cNvSpPr>
          <p:nvPr>
            <p:ph type="pic" idx="10"/>
          </p:nvPr>
        </p:nvSpPr>
        <p:spPr>
          <a:xfrm>
            <a:off x="8080593"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28334573-4EDF-9946-B6B6-FAEA09468B41}"/>
              </a:ext>
            </a:extLst>
          </p:cNvPr>
          <p:cNvSpPr>
            <a:spLocks noGrp="1" noChangeAspect="1"/>
          </p:cNvSpPr>
          <p:nvPr>
            <p:ph type="pic" idx="24"/>
          </p:nvPr>
        </p:nvSpPr>
        <p:spPr>
          <a:xfrm>
            <a:off x="13443122"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7" name="Picture Placeholder 2">
            <a:extLst>
              <a:ext uri="{FF2B5EF4-FFF2-40B4-BE49-F238E27FC236}">
                <a16:creationId xmlns:a16="http://schemas.microsoft.com/office/drawing/2014/main" id="{7BB65983-E2A9-042E-AA6B-5CDD8B1BD07F}"/>
              </a:ext>
            </a:extLst>
          </p:cNvPr>
          <p:cNvSpPr>
            <a:spLocks noGrp="1" noChangeAspect="1"/>
          </p:cNvSpPr>
          <p:nvPr>
            <p:ph type="pic" idx="25"/>
          </p:nvPr>
        </p:nvSpPr>
        <p:spPr>
          <a:xfrm>
            <a:off x="18805650"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5" name="Straight Connector 4">
            <a:extLst>
              <a:ext uri="{FF2B5EF4-FFF2-40B4-BE49-F238E27FC236}">
                <a16:creationId xmlns:a16="http://schemas.microsoft.com/office/drawing/2014/main" id="{1C13EA3D-1BC0-B842-6283-3077D28328AC}"/>
              </a:ext>
            </a:extLst>
          </p:cNvPr>
          <p:cNvCxnSpPr>
            <a:cxnSpLocks/>
          </p:cNvCxnSpPr>
          <p:nvPr userDrawn="1"/>
        </p:nvCxnSpPr>
        <p:spPr>
          <a:xfrm>
            <a:off x="8080595" y="6728601"/>
            <a:ext cx="4679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13D76B-4F7D-5D0D-B831-AEC5EEDD20A1}"/>
              </a:ext>
            </a:extLst>
          </p:cNvPr>
          <p:cNvCxnSpPr>
            <a:cxnSpLocks/>
          </p:cNvCxnSpPr>
          <p:nvPr userDrawn="1"/>
        </p:nvCxnSpPr>
        <p:spPr>
          <a:xfrm>
            <a:off x="13445196" y="6728601"/>
            <a:ext cx="46937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76B804-9CFF-21F9-8D3B-6D7A8111D2B9}"/>
              </a:ext>
            </a:extLst>
          </p:cNvPr>
          <p:cNvCxnSpPr>
            <a:cxnSpLocks/>
          </p:cNvCxnSpPr>
          <p:nvPr userDrawn="1"/>
        </p:nvCxnSpPr>
        <p:spPr>
          <a:xfrm>
            <a:off x="18809798" y="6728601"/>
            <a:ext cx="46872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057E5869-6438-0F9E-753E-E8B0AE798A97}"/>
              </a:ext>
            </a:extLst>
          </p:cNvPr>
          <p:cNvSpPr>
            <a:spLocks noGrp="1"/>
          </p:cNvSpPr>
          <p:nvPr>
            <p:ph type="body" idx="18" hasCustomPrompt="1"/>
          </p:nvPr>
        </p:nvSpPr>
        <p:spPr>
          <a:xfrm>
            <a:off x="9348282"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1" name="Text Placeholder 2">
            <a:extLst>
              <a:ext uri="{FF2B5EF4-FFF2-40B4-BE49-F238E27FC236}">
                <a16:creationId xmlns:a16="http://schemas.microsoft.com/office/drawing/2014/main" id="{AB3758A3-3218-F82E-A5D5-0D7E1C70C53B}"/>
              </a:ext>
            </a:extLst>
          </p:cNvPr>
          <p:cNvSpPr>
            <a:spLocks noGrp="1"/>
          </p:cNvSpPr>
          <p:nvPr>
            <p:ph type="body" idx="19" hasCustomPrompt="1"/>
          </p:nvPr>
        </p:nvSpPr>
        <p:spPr>
          <a:xfrm>
            <a:off x="9348282"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2" name="Text Placeholder 2">
            <a:extLst>
              <a:ext uri="{FF2B5EF4-FFF2-40B4-BE49-F238E27FC236}">
                <a16:creationId xmlns:a16="http://schemas.microsoft.com/office/drawing/2014/main" id="{70F8C9D1-7AE9-8FBD-BAFD-3DE09387CA46}"/>
              </a:ext>
            </a:extLst>
          </p:cNvPr>
          <p:cNvSpPr>
            <a:spLocks noGrp="1"/>
          </p:cNvSpPr>
          <p:nvPr>
            <p:ph type="body" idx="20" hasCustomPrompt="1"/>
          </p:nvPr>
        </p:nvSpPr>
        <p:spPr>
          <a:xfrm>
            <a:off x="14712887"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3" name="Text Placeholder 2">
            <a:extLst>
              <a:ext uri="{FF2B5EF4-FFF2-40B4-BE49-F238E27FC236}">
                <a16:creationId xmlns:a16="http://schemas.microsoft.com/office/drawing/2014/main" id="{888C3895-0955-577C-93BA-C8F138BF7E68}"/>
              </a:ext>
            </a:extLst>
          </p:cNvPr>
          <p:cNvSpPr>
            <a:spLocks noGrp="1"/>
          </p:cNvSpPr>
          <p:nvPr>
            <p:ph type="body" idx="21" hasCustomPrompt="1"/>
          </p:nvPr>
        </p:nvSpPr>
        <p:spPr>
          <a:xfrm>
            <a:off x="14712887"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4" name="Text Placeholder 2">
            <a:extLst>
              <a:ext uri="{FF2B5EF4-FFF2-40B4-BE49-F238E27FC236}">
                <a16:creationId xmlns:a16="http://schemas.microsoft.com/office/drawing/2014/main" id="{ED8A0606-5299-87F7-0744-09E5B0938D79}"/>
              </a:ext>
            </a:extLst>
          </p:cNvPr>
          <p:cNvSpPr>
            <a:spLocks noGrp="1"/>
          </p:cNvSpPr>
          <p:nvPr>
            <p:ph type="body" idx="22" hasCustomPrompt="1"/>
          </p:nvPr>
        </p:nvSpPr>
        <p:spPr>
          <a:xfrm>
            <a:off x="20075300" y="765626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5" name="Text Placeholder 2">
            <a:extLst>
              <a:ext uri="{FF2B5EF4-FFF2-40B4-BE49-F238E27FC236}">
                <a16:creationId xmlns:a16="http://schemas.microsoft.com/office/drawing/2014/main" id="{0858F44C-F51C-CEAD-FD4A-54F5BBDAC266}"/>
              </a:ext>
            </a:extLst>
          </p:cNvPr>
          <p:cNvSpPr>
            <a:spLocks noGrp="1"/>
          </p:cNvSpPr>
          <p:nvPr>
            <p:ph type="body" idx="23" hasCustomPrompt="1"/>
          </p:nvPr>
        </p:nvSpPr>
        <p:spPr>
          <a:xfrm>
            <a:off x="20075300" y="724804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8" name="Picture Placeholder 2">
            <a:extLst>
              <a:ext uri="{FF2B5EF4-FFF2-40B4-BE49-F238E27FC236}">
                <a16:creationId xmlns:a16="http://schemas.microsoft.com/office/drawing/2014/main" id="{17B45C30-B679-1128-43FF-3908C2354685}"/>
              </a:ext>
            </a:extLst>
          </p:cNvPr>
          <p:cNvSpPr>
            <a:spLocks noGrp="1" noChangeAspect="1"/>
          </p:cNvSpPr>
          <p:nvPr>
            <p:ph type="pic" idx="26"/>
          </p:nvPr>
        </p:nvSpPr>
        <p:spPr>
          <a:xfrm>
            <a:off x="8080593"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9" name="Picture Placeholder 2">
            <a:extLst>
              <a:ext uri="{FF2B5EF4-FFF2-40B4-BE49-F238E27FC236}">
                <a16:creationId xmlns:a16="http://schemas.microsoft.com/office/drawing/2014/main" id="{2AEF8205-10E0-392B-E29B-7B37BF93CE19}"/>
              </a:ext>
            </a:extLst>
          </p:cNvPr>
          <p:cNvSpPr>
            <a:spLocks noGrp="1" noChangeAspect="1"/>
          </p:cNvSpPr>
          <p:nvPr>
            <p:ph type="pic" idx="27"/>
          </p:nvPr>
        </p:nvSpPr>
        <p:spPr>
          <a:xfrm>
            <a:off x="13443122"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0" name="Picture Placeholder 2">
            <a:extLst>
              <a:ext uri="{FF2B5EF4-FFF2-40B4-BE49-F238E27FC236}">
                <a16:creationId xmlns:a16="http://schemas.microsoft.com/office/drawing/2014/main" id="{B0FD5614-0A86-5940-85FD-E7F52911A12F}"/>
              </a:ext>
            </a:extLst>
          </p:cNvPr>
          <p:cNvSpPr>
            <a:spLocks noGrp="1" noChangeAspect="1"/>
          </p:cNvSpPr>
          <p:nvPr>
            <p:ph type="pic" idx="28"/>
          </p:nvPr>
        </p:nvSpPr>
        <p:spPr>
          <a:xfrm>
            <a:off x="18805650"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1" name="Text Placeholder 2">
            <a:extLst>
              <a:ext uri="{FF2B5EF4-FFF2-40B4-BE49-F238E27FC236}">
                <a16:creationId xmlns:a16="http://schemas.microsoft.com/office/drawing/2014/main" id="{CF3384D2-E9D3-EE71-B2C4-A75CA5C8925D}"/>
              </a:ext>
            </a:extLst>
          </p:cNvPr>
          <p:cNvSpPr>
            <a:spLocks noGrp="1"/>
          </p:cNvSpPr>
          <p:nvPr>
            <p:ph type="body" idx="29" hasCustomPrompt="1"/>
          </p:nvPr>
        </p:nvSpPr>
        <p:spPr>
          <a:xfrm>
            <a:off x="9348282"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1D253F70-BD64-5986-5C17-64AB6DA90A67}"/>
              </a:ext>
            </a:extLst>
          </p:cNvPr>
          <p:cNvSpPr>
            <a:spLocks noGrp="1"/>
          </p:cNvSpPr>
          <p:nvPr>
            <p:ph type="body" idx="30" hasCustomPrompt="1"/>
          </p:nvPr>
        </p:nvSpPr>
        <p:spPr>
          <a:xfrm>
            <a:off x="9348282"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3" name="Text Placeholder 2">
            <a:extLst>
              <a:ext uri="{FF2B5EF4-FFF2-40B4-BE49-F238E27FC236}">
                <a16:creationId xmlns:a16="http://schemas.microsoft.com/office/drawing/2014/main" id="{76502E9D-3BED-1446-88C0-DBE8598D4DEC}"/>
              </a:ext>
            </a:extLst>
          </p:cNvPr>
          <p:cNvSpPr>
            <a:spLocks noGrp="1"/>
          </p:cNvSpPr>
          <p:nvPr>
            <p:ph type="body" idx="31" hasCustomPrompt="1"/>
          </p:nvPr>
        </p:nvSpPr>
        <p:spPr>
          <a:xfrm>
            <a:off x="14712887"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739AC8BE-AB3B-DFF4-4832-B4AE8953AC2A}"/>
              </a:ext>
            </a:extLst>
          </p:cNvPr>
          <p:cNvSpPr>
            <a:spLocks noGrp="1"/>
          </p:cNvSpPr>
          <p:nvPr>
            <p:ph type="body" idx="32" hasCustomPrompt="1"/>
          </p:nvPr>
        </p:nvSpPr>
        <p:spPr>
          <a:xfrm>
            <a:off x="14712887"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5" name="Text Placeholder 2">
            <a:extLst>
              <a:ext uri="{FF2B5EF4-FFF2-40B4-BE49-F238E27FC236}">
                <a16:creationId xmlns:a16="http://schemas.microsoft.com/office/drawing/2014/main" id="{083951F0-4356-5154-A260-61C2483E877A}"/>
              </a:ext>
            </a:extLst>
          </p:cNvPr>
          <p:cNvSpPr>
            <a:spLocks noGrp="1"/>
          </p:cNvSpPr>
          <p:nvPr>
            <p:ph type="body" idx="33" hasCustomPrompt="1"/>
          </p:nvPr>
        </p:nvSpPr>
        <p:spPr>
          <a:xfrm>
            <a:off x="20075300" y="9528113"/>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EE6C0C03-F232-056F-1481-116EF3E30F50}"/>
              </a:ext>
            </a:extLst>
          </p:cNvPr>
          <p:cNvSpPr>
            <a:spLocks noGrp="1"/>
          </p:cNvSpPr>
          <p:nvPr>
            <p:ph type="body" idx="34" hasCustomPrompt="1"/>
          </p:nvPr>
        </p:nvSpPr>
        <p:spPr>
          <a:xfrm>
            <a:off x="20075300" y="9119886"/>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7" name="Picture Placeholder 2">
            <a:extLst>
              <a:ext uri="{FF2B5EF4-FFF2-40B4-BE49-F238E27FC236}">
                <a16:creationId xmlns:a16="http://schemas.microsoft.com/office/drawing/2014/main" id="{379D82E4-0347-663A-70AF-5E4C3C988611}"/>
              </a:ext>
            </a:extLst>
          </p:cNvPr>
          <p:cNvSpPr>
            <a:spLocks noGrp="1" noChangeAspect="1"/>
          </p:cNvSpPr>
          <p:nvPr>
            <p:ph type="pic" idx="35"/>
          </p:nvPr>
        </p:nvSpPr>
        <p:spPr>
          <a:xfrm>
            <a:off x="8080593"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8" name="Picture Placeholder 2">
            <a:extLst>
              <a:ext uri="{FF2B5EF4-FFF2-40B4-BE49-F238E27FC236}">
                <a16:creationId xmlns:a16="http://schemas.microsoft.com/office/drawing/2014/main" id="{855E6F98-BFCA-082E-AF02-43E9EAFEBE21}"/>
              </a:ext>
            </a:extLst>
          </p:cNvPr>
          <p:cNvSpPr>
            <a:spLocks noGrp="1" noChangeAspect="1"/>
          </p:cNvSpPr>
          <p:nvPr>
            <p:ph type="pic" idx="36"/>
          </p:nvPr>
        </p:nvSpPr>
        <p:spPr>
          <a:xfrm>
            <a:off x="13443122"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9" name="Picture Placeholder 2">
            <a:extLst>
              <a:ext uri="{FF2B5EF4-FFF2-40B4-BE49-F238E27FC236}">
                <a16:creationId xmlns:a16="http://schemas.microsoft.com/office/drawing/2014/main" id="{8C7E0625-A0CD-5780-4FEE-89D87941003B}"/>
              </a:ext>
            </a:extLst>
          </p:cNvPr>
          <p:cNvSpPr>
            <a:spLocks noGrp="1" noChangeAspect="1"/>
          </p:cNvSpPr>
          <p:nvPr>
            <p:ph type="pic" idx="37"/>
          </p:nvPr>
        </p:nvSpPr>
        <p:spPr>
          <a:xfrm>
            <a:off x="18805650"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60" name="Text Placeholder 2">
            <a:extLst>
              <a:ext uri="{FF2B5EF4-FFF2-40B4-BE49-F238E27FC236}">
                <a16:creationId xmlns:a16="http://schemas.microsoft.com/office/drawing/2014/main" id="{1E4EAC04-59A9-37BD-4D4B-DAF8E4296EF1}"/>
              </a:ext>
            </a:extLst>
          </p:cNvPr>
          <p:cNvSpPr>
            <a:spLocks noGrp="1"/>
          </p:cNvSpPr>
          <p:nvPr>
            <p:ph type="body" idx="38" hasCustomPrompt="1"/>
          </p:nvPr>
        </p:nvSpPr>
        <p:spPr>
          <a:xfrm>
            <a:off x="9348282"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1" name="Text Placeholder 2">
            <a:extLst>
              <a:ext uri="{FF2B5EF4-FFF2-40B4-BE49-F238E27FC236}">
                <a16:creationId xmlns:a16="http://schemas.microsoft.com/office/drawing/2014/main" id="{D3D21C91-11E8-C1D0-9612-8276E7A4FC00}"/>
              </a:ext>
            </a:extLst>
          </p:cNvPr>
          <p:cNvSpPr>
            <a:spLocks noGrp="1"/>
          </p:cNvSpPr>
          <p:nvPr>
            <p:ph type="body" idx="39" hasCustomPrompt="1"/>
          </p:nvPr>
        </p:nvSpPr>
        <p:spPr>
          <a:xfrm>
            <a:off x="9348282"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2" name="Text Placeholder 2">
            <a:extLst>
              <a:ext uri="{FF2B5EF4-FFF2-40B4-BE49-F238E27FC236}">
                <a16:creationId xmlns:a16="http://schemas.microsoft.com/office/drawing/2014/main" id="{0178CF07-5C5D-92B9-C084-627D1C868886}"/>
              </a:ext>
            </a:extLst>
          </p:cNvPr>
          <p:cNvSpPr>
            <a:spLocks noGrp="1"/>
          </p:cNvSpPr>
          <p:nvPr>
            <p:ph type="body" idx="40" hasCustomPrompt="1"/>
          </p:nvPr>
        </p:nvSpPr>
        <p:spPr>
          <a:xfrm>
            <a:off x="14712887"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3" name="Text Placeholder 2">
            <a:extLst>
              <a:ext uri="{FF2B5EF4-FFF2-40B4-BE49-F238E27FC236}">
                <a16:creationId xmlns:a16="http://schemas.microsoft.com/office/drawing/2014/main" id="{9A82DDCC-C1CD-BC2B-4623-FF1318C69C37}"/>
              </a:ext>
            </a:extLst>
          </p:cNvPr>
          <p:cNvSpPr>
            <a:spLocks noGrp="1"/>
          </p:cNvSpPr>
          <p:nvPr>
            <p:ph type="body" idx="41" hasCustomPrompt="1"/>
          </p:nvPr>
        </p:nvSpPr>
        <p:spPr>
          <a:xfrm>
            <a:off x="14712887"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4" name="Text Placeholder 2">
            <a:extLst>
              <a:ext uri="{FF2B5EF4-FFF2-40B4-BE49-F238E27FC236}">
                <a16:creationId xmlns:a16="http://schemas.microsoft.com/office/drawing/2014/main" id="{D15EBC33-88A6-6A46-4E03-68AC1BF6A715}"/>
              </a:ext>
            </a:extLst>
          </p:cNvPr>
          <p:cNvSpPr>
            <a:spLocks noGrp="1"/>
          </p:cNvSpPr>
          <p:nvPr>
            <p:ph type="body" idx="42" hasCustomPrompt="1"/>
          </p:nvPr>
        </p:nvSpPr>
        <p:spPr>
          <a:xfrm>
            <a:off x="20075300" y="1087524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5" name="Text Placeholder 2">
            <a:extLst>
              <a:ext uri="{FF2B5EF4-FFF2-40B4-BE49-F238E27FC236}">
                <a16:creationId xmlns:a16="http://schemas.microsoft.com/office/drawing/2014/main" id="{40B3081C-DF01-A108-EBAF-8E8C60E8BB61}"/>
              </a:ext>
            </a:extLst>
          </p:cNvPr>
          <p:cNvSpPr>
            <a:spLocks noGrp="1"/>
          </p:cNvSpPr>
          <p:nvPr>
            <p:ph type="body" idx="43" hasCustomPrompt="1"/>
          </p:nvPr>
        </p:nvSpPr>
        <p:spPr>
          <a:xfrm>
            <a:off x="20075300" y="1046702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7" name="Text Placeholder 2">
            <a:extLst>
              <a:ext uri="{FF2B5EF4-FFF2-40B4-BE49-F238E27FC236}">
                <a16:creationId xmlns:a16="http://schemas.microsoft.com/office/drawing/2014/main" id="{1EF33B5C-084B-350A-DEBE-90522FEC93DD}"/>
              </a:ext>
            </a:extLst>
          </p:cNvPr>
          <p:cNvSpPr>
            <a:spLocks noGrp="1"/>
          </p:cNvSpPr>
          <p:nvPr>
            <p:ph type="body" idx="45" hasCustomPrompt="1"/>
          </p:nvPr>
        </p:nvSpPr>
        <p:spPr>
          <a:xfrm>
            <a:off x="523862" y="9088290"/>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73" name="Text Placeholder 2">
            <a:extLst>
              <a:ext uri="{FF2B5EF4-FFF2-40B4-BE49-F238E27FC236}">
                <a16:creationId xmlns:a16="http://schemas.microsoft.com/office/drawing/2014/main" id="{49F9C0C4-8F04-D21F-306C-32D83DA5E669}"/>
              </a:ext>
            </a:extLst>
          </p:cNvPr>
          <p:cNvSpPr>
            <a:spLocks noGrp="1"/>
          </p:cNvSpPr>
          <p:nvPr>
            <p:ph type="body" idx="1" hasCustomPrompt="1"/>
          </p:nvPr>
        </p:nvSpPr>
        <p:spPr>
          <a:xfrm>
            <a:off x="8078251"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4" name="Text Placeholder 2">
            <a:extLst>
              <a:ext uri="{FF2B5EF4-FFF2-40B4-BE49-F238E27FC236}">
                <a16:creationId xmlns:a16="http://schemas.microsoft.com/office/drawing/2014/main" id="{A8B388CF-63E4-C018-E033-E05717C5EBA6}"/>
              </a:ext>
            </a:extLst>
          </p:cNvPr>
          <p:cNvSpPr>
            <a:spLocks noGrp="1"/>
          </p:cNvSpPr>
          <p:nvPr>
            <p:ph type="body" idx="46" hasCustomPrompt="1"/>
          </p:nvPr>
        </p:nvSpPr>
        <p:spPr>
          <a:xfrm>
            <a:off x="13443122"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5" name="Text Placeholder 2">
            <a:extLst>
              <a:ext uri="{FF2B5EF4-FFF2-40B4-BE49-F238E27FC236}">
                <a16:creationId xmlns:a16="http://schemas.microsoft.com/office/drawing/2014/main" id="{AB492BD3-4899-E57D-5F48-11744C0EDA12}"/>
              </a:ext>
            </a:extLst>
          </p:cNvPr>
          <p:cNvSpPr>
            <a:spLocks noGrp="1"/>
          </p:cNvSpPr>
          <p:nvPr>
            <p:ph type="body" idx="47" hasCustomPrompt="1"/>
          </p:nvPr>
        </p:nvSpPr>
        <p:spPr>
          <a:xfrm>
            <a:off x="18805650"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Tree>
    <p:extLst>
      <p:ext uri="{BB962C8B-B14F-4D97-AF65-F5344CB8AC3E}">
        <p14:creationId xmlns:p14="http://schemas.microsoft.com/office/powerpoint/2010/main" val="2895823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eam Structure">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114D8E8-8D50-C098-A975-B76F4DD99C55}"/>
              </a:ext>
            </a:extLst>
          </p:cNvPr>
          <p:cNvSpPr>
            <a:spLocks noGrp="1"/>
          </p:cNvSpPr>
          <p:nvPr>
            <p:ph type="body" idx="18" hasCustomPrompt="1"/>
          </p:nvPr>
        </p:nvSpPr>
        <p:spPr>
          <a:xfrm>
            <a:off x="8078251" y="7255166"/>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4" name="Straight Connector 3">
            <a:extLst>
              <a:ext uri="{FF2B5EF4-FFF2-40B4-BE49-F238E27FC236}">
                <a16:creationId xmlns:a16="http://schemas.microsoft.com/office/drawing/2014/main" id="{A850F7F0-BBCA-93A1-16CE-8ABAE1C5A084}"/>
              </a:ext>
            </a:extLst>
          </p:cNvPr>
          <p:cNvCxnSpPr>
            <a:cxnSpLocks/>
          </p:cNvCxnSpPr>
          <p:nvPr userDrawn="1"/>
        </p:nvCxnSpPr>
        <p:spPr>
          <a:xfrm>
            <a:off x="8080595" y="6858000"/>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086E02B-04D8-AF73-B727-3809080013AC}"/>
              </a:ext>
            </a:extLst>
          </p:cNvPr>
          <p:cNvSpPr>
            <a:spLocks noGrp="1"/>
          </p:cNvSpPr>
          <p:nvPr>
            <p:ph type="body" idx="17" hasCustomPrompt="1"/>
          </p:nvPr>
        </p:nvSpPr>
        <p:spPr>
          <a:xfrm>
            <a:off x="8078252" y="10305204"/>
            <a:ext cx="13703640" cy="1514536"/>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Based on new requirements and scope changes, the team could be scaled upon request to achieve new goals and deadlines.</a:t>
            </a:r>
          </a:p>
        </p:txBody>
      </p:sp>
      <p:sp>
        <p:nvSpPr>
          <p:cNvPr id="22" name="Text Placeholder 2">
            <a:extLst>
              <a:ext uri="{FF2B5EF4-FFF2-40B4-BE49-F238E27FC236}">
                <a16:creationId xmlns:a16="http://schemas.microsoft.com/office/drawing/2014/main" id="{9E1A4081-76DC-FDF9-B8C0-8A7D35ED7791}"/>
              </a:ext>
            </a:extLst>
          </p:cNvPr>
          <p:cNvSpPr>
            <a:spLocks noGrp="1"/>
          </p:cNvSpPr>
          <p:nvPr>
            <p:ph type="body" idx="19" hasCustomPrompt="1"/>
          </p:nvPr>
        </p:nvSpPr>
        <p:spPr>
          <a:xfrm>
            <a:off x="9164814" y="7255166"/>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3" name="Text Placeholder 2">
            <a:extLst>
              <a:ext uri="{FF2B5EF4-FFF2-40B4-BE49-F238E27FC236}">
                <a16:creationId xmlns:a16="http://schemas.microsoft.com/office/drawing/2014/main" id="{3FDE1DCF-50BE-AB8B-95B9-BCEE247126E6}"/>
              </a:ext>
            </a:extLst>
          </p:cNvPr>
          <p:cNvSpPr>
            <a:spLocks noGrp="1"/>
          </p:cNvSpPr>
          <p:nvPr>
            <p:ph type="body" idx="20" hasCustomPrompt="1"/>
          </p:nvPr>
        </p:nvSpPr>
        <p:spPr>
          <a:xfrm>
            <a:off x="8078251"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4" name="Text Placeholder 2">
            <a:extLst>
              <a:ext uri="{FF2B5EF4-FFF2-40B4-BE49-F238E27FC236}">
                <a16:creationId xmlns:a16="http://schemas.microsoft.com/office/drawing/2014/main" id="{92C30031-FF77-F040-592F-32569A45FB71}"/>
              </a:ext>
            </a:extLst>
          </p:cNvPr>
          <p:cNvSpPr>
            <a:spLocks noGrp="1"/>
          </p:cNvSpPr>
          <p:nvPr>
            <p:ph type="body" idx="21" hasCustomPrompt="1"/>
          </p:nvPr>
        </p:nvSpPr>
        <p:spPr>
          <a:xfrm>
            <a:off x="9164814" y="8037311"/>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5" name="Text Placeholder 2">
            <a:extLst>
              <a:ext uri="{FF2B5EF4-FFF2-40B4-BE49-F238E27FC236}">
                <a16:creationId xmlns:a16="http://schemas.microsoft.com/office/drawing/2014/main" id="{FC986ACC-D5B2-08C6-5651-AC31AD2322A4}"/>
              </a:ext>
            </a:extLst>
          </p:cNvPr>
          <p:cNvSpPr>
            <a:spLocks noGrp="1"/>
          </p:cNvSpPr>
          <p:nvPr>
            <p:ph type="body" idx="22" hasCustomPrompt="1"/>
          </p:nvPr>
        </p:nvSpPr>
        <p:spPr>
          <a:xfrm>
            <a:off x="8078251"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6" name="Text Placeholder 2">
            <a:extLst>
              <a:ext uri="{FF2B5EF4-FFF2-40B4-BE49-F238E27FC236}">
                <a16:creationId xmlns:a16="http://schemas.microsoft.com/office/drawing/2014/main" id="{E21C8F69-F53B-5BA3-E8A1-8407C386BBED}"/>
              </a:ext>
            </a:extLst>
          </p:cNvPr>
          <p:cNvSpPr>
            <a:spLocks noGrp="1"/>
          </p:cNvSpPr>
          <p:nvPr>
            <p:ph type="body" idx="23" hasCustomPrompt="1"/>
          </p:nvPr>
        </p:nvSpPr>
        <p:spPr>
          <a:xfrm>
            <a:off x="9164814" y="8819457"/>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5" name="Text Placeholder 2">
            <a:extLst>
              <a:ext uri="{FF2B5EF4-FFF2-40B4-BE49-F238E27FC236}">
                <a16:creationId xmlns:a16="http://schemas.microsoft.com/office/drawing/2014/main" id="{99D19C30-39E0-8F20-258A-C1125A055D3B}"/>
              </a:ext>
            </a:extLst>
          </p:cNvPr>
          <p:cNvSpPr>
            <a:spLocks noGrp="1"/>
          </p:cNvSpPr>
          <p:nvPr>
            <p:ph type="body" idx="26" hasCustomPrompt="1"/>
          </p:nvPr>
        </p:nvSpPr>
        <p:spPr>
          <a:xfrm>
            <a:off x="16851086"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6" name="Text Placeholder 2">
            <a:extLst>
              <a:ext uri="{FF2B5EF4-FFF2-40B4-BE49-F238E27FC236}">
                <a16:creationId xmlns:a16="http://schemas.microsoft.com/office/drawing/2014/main" id="{07428D61-2442-2154-93A6-3107952E0B1B}"/>
              </a:ext>
            </a:extLst>
          </p:cNvPr>
          <p:cNvSpPr>
            <a:spLocks noGrp="1"/>
          </p:cNvSpPr>
          <p:nvPr>
            <p:ph type="body" idx="27" hasCustomPrompt="1"/>
          </p:nvPr>
        </p:nvSpPr>
        <p:spPr>
          <a:xfrm>
            <a:off x="17937649" y="8037312"/>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7" name="Text Placeholder 2">
            <a:extLst>
              <a:ext uri="{FF2B5EF4-FFF2-40B4-BE49-F238E27FC236}">
                <a16:creationId xmlns:a16="http://schemas.microsoft.com/office/drawing/2014/main" id="{B82410AE-9673-73AA-D94F-C372E8E4ABC2}"/>
              </a:ext>
            </a:extLst>
          </p:cNvPr>
          <p:cNvSpPr>
            <a:spLocks noGrp="1"/>
          </p:cNvSpPr>
          <p:nvPr>
            <p:ph type="body" idx="28" hasCustomPrompt="1"/>
          </p:nvPr>
        </p:nvSpPr>
        <p:spPr>
          <a:xfrm>
            <a:off x="16851086"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8" name="Text Placeholder 2">
            <a:extLst>
              <a:ext uri="{FF2B5EF4-FFF2-40B4-BE49-F238E27FC236}">
                <a16:creationId xmlns:a16="http://schemas.microsoft.com/office/drawing/2014/main" id="{B3CBE6F4-881E-1BE0-BA1C-E0B13BD06E0B}"/>
              </a:ext>
            </a:extLst>
          </p:cNvPr>
          <p:cNvSpPr>
            <a:spLocks noGrp="1"/>
          </p:cNvSpPr>
          <p:nvPr>
            <p:ph type="body" idx="29" hasCustomPrompt="1"/>
          </p:nvPr>
        </p:nvSpPr>
        <p:spPr>
          <a:xfrm>
            <a:off x="17937649" y="8819458"/>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9" name="Text Placeholder 2">
            <a:extLst>
              <a:ext uri="{FF2B5EF4-FFF2-40B4-BE49-F238E27FC236}">
                <a16:creationId xmlns:a16="http://schemas.microsoft.com/office/drawing/2014/main" id="{9336ED37-C600-D672-0878-80B639DD9486}"/>
              </a:ext>
            </a:extLst>
          </p:cNvPr>
          <p:cNvSpPr>
            <a:spLocks noGrp="1"/>
          </p:cNvSpPr>
          <p:nvPr>
            <p:ph type="body" idx="30" hasCustomPrompt="1"/>
          </p:nvPr>
        </p:nvSpPr>
        <p:spPr>
          <a:xfrm>
            <a:off x="16851086" y="7255165"/>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40" name="Text Placeholder 2">
            <a:extLst>
              <a:ext uri="{FF2B5EF4-FFF2-40B4-BE49-F238E27FC236}">
                <a16:creationId xmlns:a16="http://schemas.microsoft.com/office/drawing/2014/main" id="{48F435AB-2723-D068-1468-BCF5A1459693}"/>
              </a:ext>
            </a:extLst>
          </p:cNvPr>
          <p:cNvSpPr>
            <a:spLocks noGrp="1"/>
          </p:cNvSpPr>
          <p:nvPr>
            <p:ph type="body" idx="31" hasCustomPrompt="1"/>
          </p:nvPr>
        </p:nvSpPr>
        <p:spPr>
          <a:xfrm>
            <a:off x="17937649" y="7255166"/>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Tree>
    <p:extLst>
      <p:ext uri="{BB962C8B-B14F-4D97-AF65-F5344CB8AC3E}">
        <p14:creationId xmlns:p14="http://schemas.microsoft.com/office/powerpoint/2010/main" val="10580720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ortfolio Logos">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187C1920-C795-9CB1-9048-64BA81BDA8E8}"/>
              </a:ext>
            </a:extLst>
          </p:cNvPr>
          <p:cNvSpPr>
            <a:spLocks noGrp="1" noChangeAspect="1"/>
          </p:cNvSpPr>
          <p:nvPr>
            <p:ph type="pic" idx="1"/>
          </p:nvPr>
        </p:nvSpPr>
        <p:spPr>
          <a:xfrm>
            <a:off x="8091054"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0" name="Picture Placeholder 2">
            <a:extLst>
              <a:ext uri="{FF2B5EF4-FFF2-40B4-BE49-F238E27FC236}">
                <a16:creationId xmlns:a16="http://schemas.microsoft.com/office/drawing/2014/main" id="{438E2597-0A0A-2E56-6D1E-FFB3435BEE14}"/>
              </a:ext>
            </a:extLst>
          </p:cNvPr>
          <p:cNvSpPr>
            <a:spLocks noGrp="1" noChangeAspect="1"/>
          </p:cNvSpPr>
          <p:nvPr>
            <p:ph type="pic" idx="10"/>
          </p:nvPr>
        </p:nvSpPr>
        <p:spPr>
          <a:xfrm>
            <a:off x="12190190"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1" name="Picture Placeholder 2">
            <a:extLst>
              <a:ext uri="{FF2B5EF4-FFF2-40B4-BE49-F238E27FC236}">
                <a16:creationId xmlns:a16="http://schemas.microsoft.com/office/drawing/2014/main" id="{1882C660-1B8D-8CB8-927A-784F8359BEC5}"/>
              </a:ext>
            </a:extLst>
          </p:cNvPr>
          <p:cNvSpPr>
            <a:spLocks noGrp="1" noChangeAspect="1"/>
          </p:cNvSpPr>
          <p:nvPr>
            <p:ph type="pic" idx="11"/>
          </p:nvPr>
        </p:nvSpPr>
        <p:spPr>
          <a:xfrm>
            <a:off x="16289326"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2" name="Picture Placeholder 2">
            <a:extLst>
              <a:ext uri="{FF2B5EF4-FFF2-40B4-BE49-F238E27FC236}">
                <a16:creationId xmlns:a16="http://schemas.microsoft.com/office/drawing/2014/main" id="{2F70CAD6-30C0-D9C3-A1E5-73209D824CA7}"/>
              </a:ext>
            </a:extLst>
          </p:cNvPr>
          <p:cNvSpPr>
            <a:spLocks noGrp="1" noChangeAspect="1"/>
          </p:cNvSpPr>
          <p:nvPr>
            <p:ph type="pic" idx="12"/>
          </p:nvPr>
        </p:nvSpPr>
        <p:spPr>
          <a:xfrm>
            <a:off x="20388463"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3" name="Picture Placeholder 2">
            <a:extLst>
              <a:ext uri="{FF2B5EF4-FFF2-40B4-BE49-F238E27FC236}">
                <a16:creationId xmlns:a16="http://schemas.microsoft.com/office/drawing/2014/main" id="{0C4AD414-10C8-E0DD-D14C-2A2A35A872AB}"/>
              </a:ext>
            </a:extLst>
          </p:cNvPr>
          <p:cNvSpPr>
            <a:spLocks noGrp="1" noChangeAspect="1"/>
          </p:cNvSpPr>
          <p:nvPr>
            <p:ph type="pic" idx="13"/>
          </p:nvPr>
        </p:nvSpPr>
        <p:spPr>
          <a:xfrm>
            <a:off x="8091054"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4" name="Picture Placeholder 2">
            <a:extLst>
              <a:ext uri="{FF2B5EF4-FFF2-40B4-BE49-F238E27FC236}">
                <a16:creationId xmlns:a16="http://schemas.microsoft.com/office/drawing/2014/main" id="{75476D4B-B69E-64F0-3190-C7A168FA92E0}"/>
              </a:ext>
            </a:extLst>
          </p:cNvPr>
          <p:cNvSpPr>
            <a:spLocks noGrp="1" noChangeAspect="1"/>
          </p:cNvSpPr>
          <p:nvPr>
            <p:ph type="pic" idx="14"/>
          </p:nvPr>
        </p:nvSpPr>
        <p:spPr>
          <a:xfrm>
            <a:off x="12190190"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5" name="Picture Placeholder 2">
            <a:extLst>
              <a:ext uri="{FF2B5EF4-FFF2-40B4-BE49-F238E27FC236}">
                <a16:creationId xmlns:a16="http://schemas.microsoft.com/office/drawing/2014/main" id="{5A3362E1-7AE4-31BA-7071-00E612941426}"/>
              </a:ext>
            </a:extLst>
          </p:cNvPr>
          <p:cNvSpPr>
            <a:spLocks noGrp="1" noChangeAspect="1"/>
          </p:cNvSpPr>
          <p:nvPr>
            <p:ph type="pic" idx="15"/>
          </p:nvPr>
        </p:nvSpPr>
        <p:spPr>
          <a:xfrm>
            <a:off x="16289326"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66AECFE6-FE2C-2050-294E-9F9299E97175}"/>
              </a:ext>
            </a:extLst>
          </p:cNvPr>
          <p:cNvSpPr>
            <a:spLocks noGrp="1" noChangeAspect="1"/>
          </p:cNvSpPr>
          <p:nvPr>
            <p:ph type="pic" idx="16"/>
          </p:nvPr>
        </p:nvSpPr>
        <p:spPr>
          <a:xfrm>
            <a:off x="20388463"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A95B8D43-89BF-4444-9589-3E7BAAB3240F}"/>
              </a:ext>
            </a:extLst>
          </p:cNvPr>
          <p:cNvSpPr>
            <a:spLocks noGrp="1" noChangeAspect="1"/>
          </p:cNvSpPr>
          <p:nvPr>
            <p:ph type="pic" idx="17"/>
          </p:nvPr>
        </p:nvSpPr>
        <p:spPr>
          <a:xfrm>
            <a:off x="8091054"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Picture Placeholder 2">
            <a:extLst>
              <a:ext uri="{FF2B5EF4-FFF2-40B4-BE49-F238E27FC236}">
                <a16:creationId xmlns:a16="http://schemas.microsoft.com/office/drawing/2014/main" id="{E6DEC888-B05C-2368-FA10-813C9E4C14F1}"/>
              </a:ext>
            </a:extLst>
          </p:cNvPr>
          <p:cNvSpPr>
            <a:spLocks noGrp="1" noChangeAspect="1"/>
          </p:cNvSpPr>
          <p:nvPr>
            <p:ph type="pic" idx="18"/>
          </p:nvPr>
        </p:nvSpPr>
        <p:spPr>
          <a:xfrm>
            <a:off x="12190190"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9" name="Picture Placeholder 2">
            <a:extLst>
              <a:ext uri="{FF2B5EF4-FFF2-40B4-BE49-F238E27FC236}">
                <a16:creationId xmlns:a16="http://schemas.microsoft.com/office/drawing/2014/main" id="{841D3517-0EC6-9224-5D11-0D181953AC83}"/>
              </a:ext>
            </a:extLst>
          </p:cNvPr>
          <p:cNvSpPr>
            <a:spLocks noGrp="1" noChangeAspect="1"/>
          </p:cNvSpPr>
          <p:nvPr>
            <p:ph type="pic" idx="19"/>
          </p:nvPr>
        </p:nvSpPr>
        <p:spPr>
          <a:xfrm>
            <a:off x="16289326"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Picture Placeholder 2">
            <a:extLst>
              <a:ext uri="{FF2B5EF4-FFF2-40B4-BE49-F238E27FC236}">
                <a16:creationId xmlns:a16="http://schemas.microsoft.com/office/drawing/2014/main" id="{9B9D4F1A-893C-72CE-9F2E-BC8C7E79685A}"/>
              </a:ext>
            </a:extLst>
          </p:cNvPr>
          <p:cNvSpPr>
            <a:spLocks noGrp="1" noChangeAspect="1"/>
          </p:cNvSpPr>
          <p:nvPr>
            <p:ph type="pic" idx="20"/>
          </p:nvPr>
        </p:nvSpPr>
        <p:spPr>
          <a:xfrm>
            <a:off x="20388463"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1" name="Picture Placeholder 2">
            <a:extLst>
              <a:ext uri="{FF2B5EF4-FFF2-40B4-BE49-F238E27FC236}">
                <a16:creationId xmlns:a16="http://schemas.microsoft.com/office/drawing/2014/main" id="{47987151-2F97-8DA7-40FA-49A3983830FD}"/>
              </a:ext>
            </a:extLst>
          </p:cNvPr>
          <p:cNvSpPr>
            <a:spLocks noGrp="1" noChangeAspect="1"/>
          </p:cNvSpPr>
          <p:nvPr>
            <p:ph type="pic" idx="21"/>
          </p:nvPr>
        </p:nvSpPr>
        <p:spPr>
          <a:xfrm>
            <a:off x="8091054"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2" name="Picture Placeholder 2">
            <a:extLst>
              <a:ext uri="{FF2B5EF4-FFF2-40B4-BE49-F238E27FC236}">
                <a16:creationId xmlns:a16="http://schemas.microsoft.com/office/drawing/2014/main" id="{600F9D7A-B54B-3907-7483-7870E7ECDBA0}"/>
              </a:ext>
            </a:extLst>
          </p:cNvPr>
          <p:cNvSpPr>
            <a:spLocks noGrp="1" noChangeAspect="1"/>
          </p:cNvSpPr>
          <p:nvPr>
            <p:ph type="pic" idx="22"/>
          </p:nvPr>
        </p:nvSpPr>
        <p:spPr>
          <a:xfrm>
            <a:off x="12190190"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3" name="Picture Placeholder 2">
            <a:extLst>
              <a:ext uri="{FF2B5EF4-FFF2-40B4-BE49-F238E27FC236}">
                <a16:creationId xmlns:a16="http://schemas.microsoft.com/office/drawing/2014/main" id="{CFA09954-55C2-8AA6-626D-5ECFEED52089}"/>
              </a:ext>
            </a:extLst>
          </p:cNvPr>
          <p:cNvSpPr>
            <a:spLocks noGrp="1" noChangeAspect="1"/>
          </p:cNvSpPr>
          <p:nvPr>
            <p:ph type="pic" idx="23"/>
          </p:nvPr>
        </p:nvSpPr>
        <p:spPr>
          <a:xfrm>
            <a:off x="16289326"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4" name="Picture Placeholder 2">
            <a:extLst>
              <a:ext uri="{FF2B5EF4-FFF2-40B4-BE49-F238E27FC236}">
                <a16:creationId xmlns:a16="http://schemas.microsoft.com/office/drawing/2014/main" id="{E3EAA994-EC9D-79F3-E877-9BF97AFF8E79}"/>
              </a:ext>
            </a:extLst>
          </p:cNvPr>
          <p:cNvSpPr>
            <a:spLocks noGrp="1" noChangeAspect="1"/>
          </p:cNvSpPr>
          <p:nvPr>
            <p:ph type="pic" idx="24"/>
          </p:nvPr>
        </p:nvSpPr>
        <p:spPr>
          <a:xfrm>
            <a:off x="20388463"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548502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23680" y="1051201"/>
            <a:ext cx="21033938" cy="442566"/>
          </a:xfrm>
        </p:spPr>
        <p:txBody>
          <a:bodyPr lIns="0" tIns="0" rIns="0" bIns="0" anchor="t" anchorCtr="0">
            <a:normAutofit/>
          </a:bodyPr>
          <a:lstStyle>
            <a:lvl1pPr>
              <a:defRPr sz="2100"/>
            </a:lvl1pPr>
          </a:lstStyle>
          <a:p>
            <a:r>
              <a:rPr lang="en-US"/>
              <a:t>Click to edit Master title style</a:t>
            </a:r>
          </a:p>
        </p:txBody>
      </p:sp>
      <p:sp>
        <p:nvSpPr>
          <p:cNvPr id="7" name="Table Placeholder 6">
            <a:extLst>
              <a:ext uri="{FF2B5EF4-FFF2-40B4-BE49-F238E27FC236}">
                <a16:creationId xmlns:a16="http://schemas.microsoft.com/office/drawing/2014/main" id="{35150AC1-144E-9AAC-8FA8-E7E6AAC2D8B0}"/>
              </a:ext>
            </a:extLst>
          </p:cNvPr>
          <p:cNvSpPr>
            <a:spLocks noGrp="1"/>
          </p:cNvSpPr>
          <p:nvPr>
            <p:ph type="tbl" sz="quarter" idx="10"/>
          </p:nvPr>
        </p:nvSpPr>
        <p:spPr>
          <a:xfrm>
            <a:off x="7977351" y="2333625"/>
            <a:ext cx="15860549" cy="9616637"/>
          </a:xfrm>
        </p:spPr>
        <p:txBody>
          <a:bodyPr/>
          <a:lstStyle/>
          <a:p>
            <a:endParaRPr lang="en-US"/>
          </a:p>
        </p:txBody>
      </p:sp>
    </p:spTree>
    <p:extLst>
      <p:ext uri="{BB962C8B-B14F-4D97-AF65-F5344CB8AC3E}">
        <p14:creationId xmlns:p14="http://schemas.microsoft.com/office/powerpoint/2010/main" val="2185437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able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5431537"/>
            <a:ext cx="15801380" cy="6947790"/>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688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able +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8080596" y="8499764"/>
            <a:ext cx="15801380" cy="3879562"/>
          </a:xfrm>
        </p:spPr>
        <p:txBody>
          <a:bodyPr/>
          <a:lstStyle>
            <a:lvl1pPr>
              <a:defRPr sz="4000"/>
            </a:lvl1pPr>
            <a:lvl2pPr>
              <a:defRPr sz="3600"/>
            </a:lvl2pPr>
            <a:lvl3pPr>
              <a:defRPr sz="3200"/>
            </a:lvl3pPr>
            <a:lvl4pPr>
              <a:defRPr sz="28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a:extLst>
              <a:ext uri="{FF2B5EF4-FFF2-40B4-BE49-F238E27FC236}">
                <a16:creationId xmlns:a16="http://schemas.microsoft.com/office/drawing/2014/main" id="{1CB9D772-BD75-FB98-A3A3-357F01D69387}"/>
              </a:ext>
            </a:extLst>
          </p:cNvPr>
          <p:cNvSpPr>
            <a:spLocks noGrp="1"/>
          </p:cNvSpPr>
          <p:nvPr>
            <p:ph type="body" idx="10"/>
          </p:nvPr>
        </p:nvSpPr>
        <p:spPr>
          <a:xfrm>
            <a:off x="8080596" y="6363755"/>
            <a:ext cx="44092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0" name="Text Placeholder 2">
            <a:extLst>
              <a:ext uri="{FF2B5EF4-FFF2-40B4-BE49-F238E27FC236}">
                <a16:creationId xmlns:a16="http://schemas.microsoft.com/office/drawing/2014/main" id="{B687AABA-0860-C3D3-5EE2-7EBCACBEBF28}"/>
              </a:ext>
            </a:extLst>
          </p:cNvPr>
          <p:cNvSpPr>
            <a:spLocks noGrp="1"/>
          </p:cNvSpPr>
          <p:nvPr>
            <p:ph type="body" idx="11"/>
          </p:nvPr>
        </p:nvSpPr>
        <p:spPr>
          <a:xfrm>
            <a:off x="13005886" y="6363755"/>
            <a:ext cx="10876087"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A3D1E064-E313-EF7E-3510-76E22FAB7715}"/>
              </a:ext>
            </a:extLst>
          </p:cNvPr>
          <p:cNvCxnSpPr>
            <a:cxnSpLocks/>
          </p:cNvCxnSpPr>
          <p:nvPr userDrawn="1"/>
        </p:nvCxnSpPr>
        <p:spPr>
          <a:xfrm>
            <a:off x="8080595" y="5843253"/>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5736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alendar">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id="{DEC31330-84E8-E735-FA05-122A677D80AD}"/>
              </a:ext>
            </a:extLst>
          </p:cNvPr>
          <p:cNvSpPr>
            <a:spLocks noGrp="1"/>
          </p:cNvSpPr>
          <p:nvPr>
            <p:ph type="body" idx="1" hasCustomPrompt="1"/>
          </p:nvPr>
        </p:nvSpPr>
        <p:spPr>
          <a:xfrm>
            <a:off x="847972"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2" name="Text Placeholder 2">
            <a:extLst>
              <a:ext uri="{FF2B5EF4-FFF2-40B4-BE49-F238E27FC236}">
                <a16:creationId xmlns:a16="http://schemas.microsoft.com/office/drawing/2014/main" id="{F6E1B7E9-12BB-894C-31F4-A1F979E17064}"/>
              </a:ext>
            </a:extLst>
          </p:cNvPr>
          <p:cNvSpPr>
            <a:spLocks noGrp="1"/>
          </p:cNvSpPr>
          <p:nvPr>
            <p:ph type="body" idx="10" hasCustomPrompt="1"/>
          </p:nvPr>
        </p:nvSpPr>
        <p:spPr>
          <a:xfrm>
            <a:off x="3753358"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3" name="Text Placeholder 2">
            <a:extLst>
              <a:ext uri="{FF2B5EF4-FFF2-40B4-BE49-F238E27FC236}">
                <a16:creationId xmlns:a16="http://schemas.microsoft.com/office/drawing/2014/main" id="{33CD3472-8E12-4D25-57D2-786B5E5884FF}"/>
              </a:ext>
            </a:extLst>
          </p:cNvPr>
          <p:cNvSpPr>
            <a:spLocks noGrp="1"/>
          </p:cNvSpPr>
          <p:nvPr>
            <p:ph type="body" idx="11" hasCustomPrompt="1"/>
          </p:nvPr>
        </p:nvSpPr>
        <p:spPr>
          <a:xfrm>
            <a:off x="667790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4" name="Text Placeholder 2">
            <a:extLst>
              <a:ext uri="{FF2B5EF4-FFF2-40B4-BE49-F238E27FC236}">
                <a16:creationId xmlns:a16="http://schemas.microsoft.com/office/drawing/2014/main" id="{ABD0BEB8-1D73-C583-F05E-FF79F4F86FC8}"/>
              </a:ext>
            </a:extLst>
          </p:cNvPr>
          <p:cNvSpPr>
            <a:spLocks noGrp="1"/>
          </p:cNvSpPr>
          <p:nvPr>
            <p:ph type="body" idx="12" hasCustomPrompt="1"/>
          </p:nvPr>
        </p:nvSpPr>
        <p:spPr>
          <a:xfrm>
            <a:off x="9588785"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5" name="Text Placeholder 2">
            <a:extLst>
              <a:ext uri="{FF2B5EF4-FFF2-40B4-BE49-F238E27FC236}">
                <a16:creationId xmlns:a16="http://schemas.microsoft.com/office/drawing/2014/main" id="{BE38E305-A66C-4995-3DE4-5E961C3F3D58}"/>
              </a:ext>
            </a:extLst>
          </p:cNvPr>
          <p:cNvSpPr>
            <a:spLocks noGrp="1"/>
          </p:cNvSpPr>
          <p:nvPr>
            <p:ph type="body" idx="13" hasCustomPrompt="1"/>
          </p:nvPr>
        </p:nvSpPr>
        <p:spPr>
          <a:xfrm>
            <a:off x="12499153"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6" name="Text Placeholder 2">
            <a:extLst>
              <a:ext uri="{FF2B5EF4-FFF2-40B4-BE49-F238E27FC236}">
                <a16:creationId xmlns:a16="http://schemas.microsoft.com/office/drawing/2014/main" id="{AB26FA4E-8C9F-5F7F-F28F-5E624B21FA32}"/>
              </a:ext>
            </a:extLst>
          </p:cNvPr>
          <p:cNvSpPr>
            <a:spLocks noGrp="1"/>
          </p:cNvSpPr>
          <p:nvPr>
            <p:ph type="body" idx="14" hasCustomPrompt="1"/>
          </p:nvPr>
        </p:nvSpPr>
        <p:spPr>
          <a:xfrm>
            <a:off x="15408626"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7" name="Text Placeholder 2">
            <a:extLst>
              <a:ext uri="{FF2B5EF4-FFF2-40B4-BE49-F238E27FC236}">
                <a16:creationId xmlns:a16="http://schemas.microsoft.com/office/drawing/2014/main" id="{9BEBA229-18F1-AA39-6828-164980717F3C}"/>
              </a:ext>
            </a:extLst>
          </p:cNvPr>
          <p:cNvSpPr>
            <a:spLocks noGrp="1"/>
          </p:cNvSpPr>
          <p:nvPr>
            <p:ph type="body" idx="15" hasCustomPrompt="1"/>
          </p:nvPr>
        </p:nvSpPr>
        <p:spPr>
          <a:xfrm>
            <a:off x="18323590"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38" name="Text Placeholder 2">
            <a:extLst>
              <a:ext uri="{FF2B5EF4-FFF2-40B4-BE49-F238E27FC236}">
                <a16:creationId xmlns:a16="http://schemas.microsoft.com/office/drawing/2014/main" id="{8A01900C-3C1D-00CE-ABCE-391812FAC4C1}"/>
              </a:ext>
            </a:extLst>
          </p:cNvPr>
          <p:cNvSpPr>
            <a:spLocks noGrp="1"/>
          </p:cNvSpPr>
          <p:nvPr>
            <p:ph type="body" idx="16" hasCustomPrompt="1"/>
          </p:nvPr>
        </p:nvSpPr>
        <p:spPr>
          <a:xfrm>
            <a:off x="21238554" y="3140938"/>
            <a:ext cx="1757727" cy="300674"/>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Month</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3FFE2ACE-2E44-6344-6D37-5BB8CBC93D33}"/>
              </a:ext>
            </a:extLst>
          </p:cNvPr>
          <p:cNvCxnSpPr>
            <a:cxnSpLocks/>
          </p:cNvCxnSpPr>
          <p:nvPr userDrawn="1"/>
        </p:nvCxnSpPr>
        <p:spPr>
          <a:xfrm>
            <a:off x="523863" y="2784764"/>
            <a:ext cx="233197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B227006-1158-1FA8-0DE9-1E5258B07CA9}"/>
              </a:ext>
            </a:extLst>
          </p:cNvPr>
          <p:cNvCxnSpPr>
            <a:cxnSpLocks/>
          </p:cNvCxnSpPr>
          <p:nvPr userDrawn="1"/>
        </p:nvCxnSpPr>
        <p:spPr>
          <a:xfrm>
            <a:off x="523863"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7CF3D-CA54-D3EB-79FE-8A503A6E4525}"/>
              </a:ext>
            </a:extLst>
          </p:cNvPr>
          <p:cNvCxnSpPr>
            <a:cxnSpLocks/>
          </p:cNvCxnSpPr>
          <p:nvPr userDrawn="1"/>
        </p:nvCxnSpPr>
        <p:spPr>
          <a:xfrm>
            <a:off x="3438830"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590B82F-1068-7D1C-0953-62B4B69F354D}"/>
              </a:ext>
            </a:extLst>
          </p:cNvPr>
          <p:cNvCxnSpPr>
            <a:cxnSpLocks/>
          </p:cNvCxnSpPr>
          <p:nvPr userDrawn="1"/>
        </p:nvCxnSpPr>
        <p:spPr>
          <a:xfrm>
            <a:off x="63537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3DE7107-CAB6-9767-0341-50171284B76E}"/>
              </a:ext>
            </a:extLst>
          </p:cNvPr>
          <p:cNvCxnSpPr>
            <a:cxnSpLocks/>
          </p:cNvCxnSpPr>
          <p:nvPr userDrawn="1"/>
        </p:nvCxnSpPr>
        <p:spPr>
          <a:xfrm>
            <a:off x="20928632"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BEE81B9-1FF7-5AB3-41B3-213A2EBBEEFF}"/>
              </a:ext>
            </a:extLst>
          </p:cNvPr>
          <p:cNvCxnSpPr>
            <a:cxnSpLocks/>
          </p:cNvCxnSpPr>
          <p:nvPr userDrawn="1"/>
        </p:nvCxnSpPr>
        <p:spPr>
          <a:xfrm>
            <a:off x="23843597"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A5DF08-E0B8-5DE1-4A48-FB965971EE4E}"/>
              </a:ext>
            </a:extLst>
          </p:cNvPr>
          <p:cNvCxnSpPr>
            <a:cxnSpLocks/>
          </p:cNvCxnSpPr>
          <p:nvPr userDrawn="1"/>
        </p:nvCxnSpPr>
        <p:spPr>
          <a:xfrm>
            <a:off x="926876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C41AC7-78EB-9F88-52EE-8BA0ED0017B1}"/>
              </a:ext>
            </a:extLst>
          </p:cNvPr>
          <p:cNvCxnSpPr>
            <a:cxnSpLocks/>
          </p:cNvCxnSpPr>
          <p:nvPr userDrawn="1"/>
        </p:nvCxnSpPr>
        <p:spPr>
          <a:xfrm>
            <a:off x="12189224"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91EA37-5EDA-9DCA-AD9F-2EC03EDC37FD}"/>
              </a:ext>
            </a:extLst>
          </p:cNvPr>
          <p:cNvCxnSpPr>
            <a:cxnSpLocks/>
          </p:cNvCxnSpPr>
          <p:nvPr userDrawn="1"/>
        </p:nvCxnSpPr>
        <p:spPr>
          <a:xfrm>
            <a:off x="15098698"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BC13E-B021-EB42-019A-D857D9787B42}"/>
              </a:ext>
            </a:extLst>
          </p:cNvPr>
          <p:cNvCxnSpPr>
            <a:cxnSpLocks/>
          </p:cNvCxnSpPr>
          <p:nvPr userDrawn="1"/>
        </p:nvCxnSpPr>
        <p:spPr>
          <a:xfrm>
            <a:off x="18013665" y="2784764"/>
            <a:ext cx="0" cy="65684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4D7F5C-BC2B-FF80-228E-4CE0B48607DE}"/>
              </a:ext>
            </a:extLst>
          </p:cNvPr>
          <p:cNvCxnSpPr>
            <a:cxnSpLocks/>
          </p:cNvCxnSpPr>
          <p:nvPr userDrawn="1"/>
        </p:nvCxnSpPr>
        <p:spPr>
          <a:xfrm>
            <a:off x="523863"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3B48189-CB7B-4947-A633-543BF5B12B05}"/>
              </a:ext>
            </a:extLst>
          </p:cNvPr>
          <p:cNvCxnSpPr>
            <a:cxnSpLocks/>
          </p:cNvCxnSpPr>
          <p:nvPr userDrawn="1"/>
        </p:nvCxnSpPr>
        <p:spPr>
          <a:xfrm>
            <a:off x="3438830"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7D354D-8C55-32B2-F8C9-B377E2459D46}"/>
              </a:ext>
            </a:extLst>
          </p:cNvPr>
          <p:cNvCxnSpPr>
            <a:cxnSpLocks/>
          </p:cNvCxnSpPr>
          <p:nvPr userDrawn="1"/>
        </p:nvCxnSpPr>
        <p:spPr>
          <a:xfrm>
            <a:off x="6353797"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E44400-DEAE-5CEB-25A0-3A557C3E22D4}"/>
              </a:ext>
            </a:extLst>
          </p:cNvPr>
          <p:cNvCxnSpPr>
            <a:cxnSpLocks/>
          </p:cNvCxnSpPr>
          <p:nvPr userDrawn="1"/>
        </p:nvCxnSpPr>
        <p:spPr>
          <a:xfrm>
            <a:off x="926876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4A7743-053B-E3AB-AAB9-C728D328E82D}"/>
              </a:ext>
            </a:extLst>
          </p:cNvPr>
          <p:cNvCxnSpPr>
            <a:cxnSpLocks/>
          </p:cNvCxnSpPr>
          <p:nvPr userDrawn="1"/>
        </p:nvCxnSpPr>
        <p:spPr>
          <a:xfrm>
            <a:off x="12189224"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3C43BE-47D9-3074-63D4-5732474BEEBC}"/>
              </a:ext>
            </a:extLst>
          </p:cNvPr>
          <p:cNvCxnSpPr>
            <a:cxnSpLocks/>
          </p:cNvCxnSpPr>
          <p:nvPr userDrawn="1"/>
        </p:nvCxnSpPr>
        <p:spPr>
          <a:xfrm>
            <a:off x="15098698"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843B1A-62E6-EF3D-E1AD-E48FC8294DD1}"/>
              </a:ext>
            </a:extLst>
          </p:cNvPr>
          <p:cNvCxnSpPr>
            <a:cxnSpLocks/>
          </p:cNvCxnSpPr>
          <p:nvPr userDrawn="1"/>
        </p:nvCxnSpPr>
        <p:spPr>
          <a:xfrm>
            <a:off x="18013665"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3B4548-229D-0CA0-51F0-DB92D390580D}"/>
              </a:ext>
            </a:extLst>
          </p:cNvPr>
          <p:cNvCxnSpPr>
            <a:cxnSpLocks/>
          </p:cNvCxnSpPr>
          <p:nvPr userDrawn="1"/>
        </p:nvCxnSpPr>
        <p:spPr>
          <a:xfrm>
            <a:off x="20928632" y="3313674"/>
            <a:ext cx="0" cy="98204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90572E-F6B6-B433-D394-8C4EC9EEF3F6}"/>
              </a:ext>
            </a:extLst>
          </p:cNvPr>
          <p:cNvCxnSpPr>
            <a:cxnSpLocks/>
          </p:cNvCxnSpPr>
          <p:nvPr userDrawn="1"/>
        </p:nvCxnSpPr>
        <p:spPr>
          <a:xfrm>
            <a:off x="23843597" y="3313674"/>
            <a:ext cx="0" cy="9446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7503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Image + Hero Copy + Bod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B35A1B-39BB-948E-61BD-0E2964966F77}"/>
              </a:ext>
            </a:extLst>
          </p:cNvPr>
          <p:cNvCxnSpPr>
            <a:cxnSpLocks/>
          </p:cNvCxnSpPr>
          <p:nvPr userDrawn="1"/>
        </p:nvCxnSpPr>
        <p:spPr>
          <a:xfrm>
            <a:off x="14668500" y="6749058"/>
            <a:ext cx="921347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0B14748-2D98-EFA8-B670-6AFB14F08735}"/>
              </a:ext>
            </a:extLst>
          </p:cNvPr>
          <p:cNvSpPr>
            <a:spLocks noGrp="1"/>
          </p:cNvSpPr>
          <p:nvPr>
            <p:ph type="body" idx="10" hasCustomPrompt="1"/>
          </p:nvPr>
        </p:nvSpPr>
        <p:spPr>
          <a:xfrm>
            <a:off x="14668499" y="7211595"/>
            <a:ext cx="9213473"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267033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am 02 – 3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33C253B8-601C-F930-3EAD-10A99D5BB40B}"/>
              </a:ext>
            </a:extLst>
          </p:cNvPr>
          <p:cNvSpPr>
            <a:spLocks noGrp="1" noChangeAspect="1"/>
          </p:cNvSpPr>
          <p:nvPr>
            <p:ph type="pic" idx="14"/>
          </p:nvPr>
        </p:nvSpPr>
        <p:spPr>
          <a:xfrm>
            <a:off x="18647294" y="8536055"/>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4" name="Text Placeholder 2">
            <a:extLst>
              <a:ext uri="{FF2B5EF4-FFF2-40B4-BE49-F238E27FC236}">
                <a16:creationId xmlns:a16="http://schemas.microsoft.com/office/drawing/2014/main" id="{2B08E2E5-A6B9-C8A8-D00C-F64AC451361C}"/>
              </a:ext>
            </a:extLst>
          </p:cNvPr>
          <p:cNvSpPr>
            <a:spLocks noGrp="1"/>
          </p:cNvSpPr>
          <p:nvPr>
            <p:ph type="body" idx="26" hasCustomPrompt="1"/>
          </p:nvPr>
        </p:nvSpPr>
        <p:spPr>
          <a:xfrm>
            <a:off x="14085654"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43" name="Text Placeholder 2">
            <a:extLst>
              <a:ext uri="{FF2B5EF4-FFF2-40B4-BE49-F238E27FC236}">
                <a16:creationId xmlns:a16="http://schemas.microsoft.com/office/drawing/2014/main" id="{B910B662-766A-4971-A95C-ABBDF1C2DBB0}"/>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4" name="Text Placeholder 2">
            <a:extLst>
              <a:ext uri="{FF2B5EF4-FFF2-40B4-BE49-F238E27FC236}">
                <a16:creationId xmlns:a16="http://schemas.microsoft.com/office/drawing/2014/main" id="{4E62AED4-AFCC-5FB2-DF2E-05862E902308}"/>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5" name="Text Placeholder 2">
            <a:extLst>
              <a:ext uri="{FF2B5EF4-FFF2-40B4-BE49-F238E27FC236}">
                <a16:creationId xmlns:a16="http://schemas.microsoft.com/office/drawing/2014/main" id="{1C0C4FB3-35F7-8B22-43E1-77A7A46553E5}"/>
              </a:ext>
            </a:extLst>
          </p:cNvPr>
          <p:cNvSpPr>
            <a:spLocks noGrp="1"/>
          </p:cNvSpPr>
          <p:nvPr>
            <p:ph type="body" idx="33" hasCustomPrompt="1"/>
          </p:nvPr>
        </p:nvSpPr>
        <p:spPr>
          <a:xfrm>
            <a:off x="14085654"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3293582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Image + Hero Copy">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71144A87-7CDE-57FE-96B4-4AD9FFD955DF}"/>
              </a:ext>
            </a:extLst>
          </p:cNvPr>
          <p:cNvSpPr>
            <a:spLocks noGrp="1" noChangeAspect="1"/>
          </p:cNvSpPr>
          <p:nvPr>
            <p:ph type="pic" idx="11"/>
          </p:nvPr>
        </p:nvSpPr>
        <p:spPr>
          <a:xfrm>
            <a:off x="0" y="1657583"/>
            <a:ext cx="7513983" cy="11462070"/>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C75648AD-128E-3C12-26BC-F1C9CB248202}"/>
              </a:ext>
            </a:extLst>
          </p:cNvPr>
          <p:cNvCxnSpPr>
            <a:cxnSpLocks/>
          </p:cNvCxnSpPr>
          <p:nvPr userDrawn="1"/>
        </p:nvCxnSpPr>
        <p:spPr>
          <a:xfrm>
            <a:off x="8080595" y="1195046"/>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EA491301-7756-58BC-88F5-4E103FDC34B1}"/>
              </a:ext>
            </a:extLst>
          </p:cNvPr>
          <p:cNvSpPr>
            <a:spLocks noGrp="1"/>
          </p:cNvSpPr>
          <p:nvPr>
            <p:ph type="body" sz="quarter" idx="12" hasCustomPrompt="1"/>
          </p:nvPr>
        </p:nvSpPr>
        <p:spPr>
          <a:xfrm>
            <a:off x="8080595" y="1657582"/>
            <a:ext cx="15801378"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34368467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arge Image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0"/>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7" name="Text Placeholder 2">
            <a:extLst>
              <a:ext uri="{FF2B5EF4-FFF2-40B4-BE49-F238E27FC236}">
                <a16:creationId xmlns:a16="http://schemas.microsoft.com/office/drawing/2014/main" id="{DF2F4BF8-999F-15BC-DB8C-E4DDDB190F71}"/>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1598702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Image (Large + Small) w/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8" name="Picture Placeholder 2">
            <a:extLst>
              <a:ext uri="{FF2B5EF4-FFF2-40B4-BE49-F238E27FC236}">
                <a16:creationId xmlns:a16="http://schemas.microsoft.com/office/drawing/2014/main" id="{133CD858-3F32-1570-B174-7EAEC5F12606}"/>
              </a:ext>
            </a:extLst>
          </p:cNvPr>
          <p:cNvSpPr>
            <a:spLocks noGrp="1" noChangeAspect="1"/>
          </p:cNvSpPr>
          <p:nvPr>
            <p:ph type="pic" idx="11"/>
          </p:nvPr>
        </p:nvSpPr>
        <p:spPr>
          <a:xfrm>
            <a:off x="8080595" y="1"/>
            <a:ext cx="16306580" cy="13132676"/>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 name="Picture Placeholder 4">
            <a:extLst>
              <a:ext uri="{FF2B5EF4-FFF2-40B4-BE49-F238E27FC236}">
                <a16:creationId xmlns:a16="http://schemas.microsoft.com/office/drawing/2014/main" id="{BA9015B3-42A1-DF7C-4DD4-748FB9755A41}"/>
              </a:ext>
            </a:extLst>
          </p:cNvPr>
          <p:cNvSpPr>
            <a:spLocks noGrp="1"/>
          </p:cNvSpPr>
          <p:nvPr>
            <p:ph type="pic" sz="quarter" idx="12"/>
          </p:nvPr>
        </p:nvSpPr>
        <p:spPr>
          <a:xfrm>
            <a:off x="523863" y="1958077"/>
            <a:ext cx="6996289" cy="4493130"/>
          </a:xfrm>
        </p:spPr>
        <p:txBody>
          <a:bodyPr>
            <a:normAutofit/>
          </a:bodyPr>
          <a:lstStyle>
            <a:lvl1pPr marL="0" indent="0">
              <a:buNone/>
              <a:defRPr sz="2400"/>
            </a:lvl1pPr>
          </a:lstStyle>
          <a:p>
            <a:r>
              <a:rPr lang="en-US"/>
              <a:t>Click icon to add picture</a:t>
            </a:r>
          </a:p>
        </p:txBody>
      </p:sp>
      <p:sp>
        <p:nvSpPr>
          <p:cNvPr id="6" name="Text Placeholder 2">
            <a:extLst>
              <a:ext uri="{FF2B5EF4-FFF2-40B4-BE49-F238E27FC236}">
                <a16:creationId xmlns:a16="http://schemas.microsoft.com/office/drawing/2014/main" id="{9D8E8E14-B506-912F-A7BB-0B8A02117300}"/>
              </a:ext>
            </a:extLst>
          </p:cNvPr>
          <p:cNvSpPr>
            <a:spLocks noGrp="1"/>
          </p:cNvSpPr>
          <p:nvPr>
            <p:ph type="body" idx="1"/>
          </p:nvPr>
        </p:nvSpPr>
        <p:spPr>
          <a:xfrm>
            <a:off x="523863" y="7772400"/>
            <a:ext cx="6996289" cy="3931920"/>
          </a:xfrm>
        </p:spPr>
        <p:txBody>
          <a:bodyPr lIns="0" tIns="0" rIns="0" bIns="0" anchor="b" anchorCtr="0">
            <a:noAutofit/>
          </a:bodyPr>
          <a:lstStyle>
            <a:lvl1pPr marL="0" indent="0">
              <a:buFont typeface="Arial" panose="020B0604020202020204" pitchFamily="34" charse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10924824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ransit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D0A34-9F0B-2629-F5C2-16418F0801D8}"/>
              </a:ext>
            </a:extLst>
          </p:cNvPr>
          <p:cNvSpPr/>
          <p:nvPr userDrawn="1"/>
        </p:nvSpPr>
        <p:spPr>
          <a:xfrm>
            <a:off x="-152400" y="-50800"/>
            <a:ext cx="24564975" cy="13923818"/>
          </a:xfrm>
          <a:prstGeom prst="rect">
            <a:avLst/>
          </a:prstGeom>
          <a:solidFill>
            <a:srgbClr val="FF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10" name="Freeform 9">
            <a:extLst>
              <a:ext uri="{FF2B5EF4-FFF2-40B4-BE49-F238E27FC236}">
                <a16:creationId xmlns:a16="http://schemas.microsoft.com/office/drawing/2014/main" id="{5240A378-2CEF-14BE-3D75-E4CE89BD7BF1}"/>
              </a:ext>
            </a:extLst>
          </p:cNvPr>
          <p:cNvSpPr/>
          <p:nvPr userDrawn="1"/>
        </p:nvSpPr>
        <p:spPr>
          <a:xfrm>
            <a:off x="-179082" y="6494434"/>
            <a:ext cx="24592547" cy="7411452"/>
          </a:xfrm>
          <a:custGeom>
            <a:avLst/>
            <a:gdLst>
              <a:gd name="connsiteX0" fmla="*/ 32084 w 24592547"/>
              <a:gd name="connsiteY0" fmla="*/ 0 h 7411452"/>
              <a:gd name="connsiteX1" fmla="*/ 17694442 w 24592547"/>
              <a:gd name="connsiteY1" fmla="*/ 0 h 7411452"/>
              <a:gd name="connsiteX2" fmla="*/ 21191621 w 24592547"/>
              <a:gd name="connsiteY2" fmla="*/ 5470358 h 7411452"/>
              <a:gd name="connsiteX3" fmla="*/ 24592547 w 24592547"/>
              <a:gd name="connsiteY3" fmla="*/ 5470358 h 7411452"/>
              <a:gd name="connsiteX4" fmla="*/ 24592547 w 24592547"/>
              <a:gd name="connsiteY4" fmla="*/ 16042 h 7411452"/>
              <a:gd name="connsiteX5" fmla="*/ 22988337 w 24592547"/>
              <a:gd name="connsiteY5" fmla="*/ 16042 h 7411452"/>
              <a:gd name="connsiteX6" fmla="*/ 22988337 w 24592547"/>
              <a:gd name="connsiteY6" fmla="*/ 7411452 h 7411452"/>
              <a:gd name="connsiteX7" fmla="*/ 0 w 24592547"/>
              <a:gd name="connsiteY7" fmla="*/ 7411452 h 7411452"/>
              <a:gd name="connsiteX8" fmla="*/ 32084 w 24592547"/>
              <a:gd name="connsiteY8" fmla="*/ 0 h 7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2547" h="7411452">
                <a:moveTo>
                  <a:pt x="32084" y="0"/>
                </a:moveTo>
                <a:lnTo>
                  <a:pt x="17694442" y="0"/>
                </a:lnTo>
                <a:lnTo>
                  <a:pt x="21191621" y="5470358"/>
                </a:lnTo>
                <a:lnTo>
                  <a:pt x="24592547" y="5470358"/>
                </a:lnTo>
                <a:lnTo>
                  <a:pt x="24592547" y="16042"/>
                </a:lnTo>
                <a:lnTo>
                  <a:pt x="22988337" y="16042"/>
                </a:lnTo>
                <a:lnTo>
                  <a:pt x="22988337" y="7411452"/>
                </a:lnTo>
                <a:lnTo>
                  <a:pt x="0" y="7411452"/>
                </a:lnTo>
                <a:lnTo>
                  <a:pt x="32084" y="0"/>
                </a:lnTo>
                <a:close/>
              </a:path>
            </a:pathLst>
          </a:custGeom>
          <a:solidFill>
            <a:srgbClr val="EBE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eonik Pro" panose="020B0503030300000000" pitchFamily="34" charset="0"/>
            </a:endParaRPr>
          </a:p>
        </p:txBody>
      </p:sp>
      <p:sp>
        <p:nvSpPr>
          <p:cNvPr id="2" name="Title 1"/>
          <p:cNvSpPr>
            <a:spLocks noGrp="1"/>
          </p:cNvSpPr>
          <p:nvPr>
            <p:ph type="title" hasCustomPrompt="1"/>
          </p:nvPr>
        </p:nvSpPr>
        <p:spPr>
          <a:xfrm>
            <a:off x="1058331" y="9179378"/>
            <a:ext cx="16531837" cy="3469821"/>
          </a:xfrm>
        </p:spPr>
        <p:txBody>
          <a:bodyPr anchor="b" anchorCtr="0"/>
          <a:lstStyle>
            <a:lvl1pPr marL="0" indent="0">
              <a:tabLst>
                <a:tab pos="6670675" algn="l"/>
              </a:tabLst>
              <a:defRPr sz="12000">
                <a:solidFill>
                  <a:srgbClr val="39175B"/>
                </a:solidFill>
              </a:defRPr>
            </a:lvl1pPr>
          </a:lstStyle>
          <a:p>
            <a:r>
              <a:rPr lang="en-US"/>
              <a:t>Section Title</a:t>
            </a:r>
          </a:p>
        </p:txBody>
      </p:sp>
    </p:spTree>
    <p:extLst>
      <p:ext uri="{BB962C8B-B14F-4D97-AF65-F5344CB8AC3E}">
        <p14:creationId xmlns:p14="http://schemas.microsoft.com/office/powerpoint/2010/main" val="42610757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Numbered List + Hero Cop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 name="Text Placeholder 2">
            <a:extLst>
              <a:ext uri="{FF2B5EF4-FFF2-40B4-BE49-F238E27FC236}">
                <a16:creationId xmlns:a16="http://schemas.microsoft.com/office/drawing/2014/main" id="{4CBA4ED2-2DCA-BD39-7CE8-1F8F8D8F66A9}"/>
              </a:ext>
            </a:extLst>
          </p:cNvPr>
          <p:cNvSpPr>
            <a:spLocks noGrp="1"/>
          </p:cNvSpPr>
          <p:nvPr>
            <p:ph type="body" idx="19"/>
          </p:nvPr>
        </p:nvSpPr>
        <p:spPr>
          <a:xfrm>
            <a:off x="8080595" y="1004546"/>
            <a:ext cx="15801379" cy="1647824"/>
          </a:xfrm>
        </p:spPr>
        <p:txBody>
          <a:bodyPr lIns="0" tIns="0" rIns="0" bIns="0" anchor="t" anchorCtr="0">
            <a:noAutofit/>
          </a:bodyPr>
          <a:lstStyle>
            <a:lvl1pPr marL="0" indent="0">
              <a:buNone/>
              <a:defRPr sz="4000" b="0" i="0" spc="50" baseline="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9622418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418494"/>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01</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418494"/>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9E982B5-D952-B46D-F795-53D5DC6A6F55}"/>
              </a:ext>
            </a:extLst>
          </p:cNvPr>
          <p:cNvSpPr>
            <a:spLocks noGrp="1"/>
          </p:cNvSpPr>
          <p:nvPr>
            <p:ph type="body" idx="13" hasCustomPrompt="1"/>
          </p:nvPr>
        </p:nvSpPr>
        <p:spPr>
          <a:xfrm>
            <a:off x="8078251" y="6058108"/>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02</a:t>
            </a:r>
          </a:p>
        </p:txBody>
      </p:sp>
      <p:sp>
        <p:nvSpPr>
          <p:cNvPr id="6" name="Text Placeholder 11">
            <a:extLst>
              <a:ext uri="{FF2B5EF4-FFF2-40B4-BE49-F238E27FC236}">
                <a16:creationId xmlns:a16="http://schemas.microsoft.com/office/drawing/2014/main" id="{4C1A66A1-72F5-E429-0416-AF308834D658}"/>
              </a:ext>
            </a:extLst>
          </p:cNvPr>
          <p:cNvSpPr>
            <a:spLocks noGrp="1"/>
          </p:cNvSpPr>
          <p:nvPr>
            <p:ph type="body" sz="quarter" idx="14" hasCustomPrompt="1"/>
          </p:nvPr>
        </p:nvSpPr>
        <p:spPr>
          <a:xfrm>
            <a:off x="10330249" y="6058108"/>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7" name="Text Placeholder 2">
            <a:extLst>
              <a:ext uri="{FF2B5EF4-FFF2-40B4-BE49-F238E27FC236}">
                <a16:creationId xmlns:a16="http://schemas.microsoft.com/office/drawing/2014/main" id="{CABA6881-74CD-34DE-76D6-204726A83933}"/>
              </a:ext>
            </a:extLst>
          </p:cNvPr>
          <p:cNvSpPr>
            <a:spLocks noGrp="1"/>
          </p:cNvSpPr>
          <p:nvPr>
            <p:ph type="body" idx="15" hasCustomPrompt="1"/>
          </p:nvPr>
        </p:nvSpPr>
        <p:spPr>
          <a:xfrm>
            <a:off x="8078251" y="7760783"/>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03</a:t>
            </a:r>
          </a:p>
        </p:txBody>
      </p:sp>
      <p:sp>
        <p:nvSpPr>
          <p:cNvPr id="8" name="Text Placeholder 11">
            <a:extLst>
              <a:ext uri="{FF2B5EF4-FFF2-40B4-BE49-F238E27FC236}">
                <a16:creationId xmlns:a16="http://schemas.microsoft.com/office/drawing/2014/main" id="{6E0AAD5F-9AB5-9C0D-9037-1A6907D23695}"/>
              </a:ext>
            </a:extLst>
          </p:cNvPr>
          <p:cNvSpPr>
            <a:spLocks noGrp="1"/>
          </p:cNvSpPr>
          <p:nvPr>
            <p:ph type="body" sz="quarter" idx="16" hasCustomPrompt="1"/>
          </p:nvPr>
        </p:nvSpPr>
        <p:spPr>
          <a:xfrm>
            <a:off x="10330249" y="7760783"/>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9" name="Text Placeholder 2">
            <a:extLst>
              <a:ext uri="{FF2B5EF4-FFF2-40B4-BE49-F238E27FC236}">
                <a16:creationId xmlns:a16="http://schemas.microsoft.com/office/drawing/2014/main" id="{D92AE41D-1B5B-8342-4E2B-85487C299641}"/>
              </a:ext>
            </a:extLst>
          </p:cNvPr>
          <p:cNvSpPr>
            <a:spLocks noGrp="1"/>
          </p:cNvSpPr>
          <p:nvPr>
            <p:ph type="body" idx="17" hasCustomPrompt="1"/>
          </p:nvPr>
        </p:nvSpPr>
        <p:spPr>
          <a:xfrm>
            <a:off x="8078251" y="9463457"/>
            <a:ext cx="1757727" cy="729639"/>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04</a:t>
            </a:r>
          </a:p>
        </p:txBody>
      </p:sp>
      <p:sp>
        <p:nvSpPr>
          <p:cNvPr id="10" name="Text Placeholder 11">
            <a:extLst>
              <a:ext uri="{FF2B5EF4-FFF2-40B4-BE49-F238E27FC236}">
                <a16:creationId xmlns:a16="http://schemas.microsoft.com/office/drawing/2014/main" id="{37FF9BF9-3406-A163-A46A-E1F565979514}"/>
              </a:ext>
            </a:extLst>
          </p:cNvPr>
          <p:cNvSpPr>
            <a:spLocks noGrp="1"/>
          </p:cNvSpPr>
          <p:nvPr>
            <p:ph type="body" sz="quarter" idx="18" hasCustomPrompt="1"/>
          </p:nvPr>
        </p:nvSpPr>
        <p:spPr>
          <a:xfrm>
            <a:off x="10330249" y="9463457"/>
            <a:ext cx="13555690" cy="1130968"/>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List item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40923575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rocess w/ Numbers">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C301672D-A913-28B3-54B9-412815887DEE}"/>
              </a:ext>
            </a:extLst>
          </p:cNvPr>
          <p:cNvSpPr>
            <a:spLocks noGrp="1"/>
          </p:cNvSpPr>
          <p:nvPr>
            <p:ph type="body" idx="10" hasCustomPrompt="1"/>
          </p:nvPr>
        </p:nvSpPr>
        <p:spPr>
          <a:xfrm>
            <a:off x="12193587" y="3052483"/>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01101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3" name="Straight Connector 22">
            <a:extLst>
              <a:ext uri="{FF2B5EF4-FFF2-40B4-BE49-F238E27FC236}">
                <a16:creationId xmlns:a16="http://schemas.microsoft.com/office/drawing/2014/main" id="{388D73C5-C468-DDEF-4347-1AEDAD700A74}"/>
              </a:ext>
            </a:extLst>
          </p:cNvPr>
          <p:cNvCxnSpPr>
            <a:cxnSpLocks/>
          </p:cNvCxnSpPr>
          <p:nvPr userDrawn="1"/>
        </p:nvCxnSpPr>
        <p:spPr>
          <a:xfrm>
            <a:off x="8080595" y="2375919"/>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2">
            <a:extLst>
              <a:ext uri="{FF2B5EF4-FFF2-40B4-BE49-F238E27FC236}">
                <a16:creationId xmlns:a16="http://schemas.microsoft.com/office/drawing/2014/main" id="{8B25E7DC-FF0E-5F5C-CA05-11FE7B61636B}"/>
              </a:ext>
            </a:extLst>
          </p:cNvPr>
          <p:cNvSpPr>
            <a:spLocks noGrp="1"/>
          </p:cNvSpPr>
          <p:nvPr>
            <p:ph type="body" idx="11" hasCustomPrompt="1"/>
          </p:nvPr>
        </p:nvSpPr>
        <p:spPr>
          <a:xfrm>
            <a:off x="16388496" y="3052483"/>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3" name="Text Placeholder 2">
            <a:extLst>
              <a:ext uri="{FF2B5EF4-FFF2-40B4-BE49-F238E27FC236}">
                <a16:creationId xmlns:a16="http://schemas.microsoft.com/office/drawing/2014/main" id="{2B141A20-6440-A2F4-895B-9C238063EE1B}"/>
              </a:ext>
            </a:extLst>
          </p:cNvPr>
          <p:cNvSpPr>
            <a:spLocks noGrp="1"/>
          </p:cNvSpPr>
          <p:nvPr>
            <p:ph type="body" idx="12" hasCustomPrompt="1"/>
          </p:nvPr>
        </p:nvSpPr>
        <p:spPr>
          <a:xfrm>
            <a:off x="8080596" y="3052483"/>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4" name="Text Placeholder 2">
            <a:extLst>
              <a:ext uri="{FF2B5EF4-FFF2-40B4-BE49-F238E27FC236}">
                <a16:creationId xmlns:a16="http://schemas.microsoft.com/office/drawing/2014/main" id="{83C4C858-E89A-F2B3-10C0-753492FD095F}"/>
              </a:ext>
            </a:extLst>
          </p:cNvPr>
          <p:cNvSpPr>
            <a:spLocks noGrp="1"/>
          </p:cNvSpPr>
          <p:nvPr>
            <p:ph type="body" idx="13" hasCustomPrompt="1"/>
          </p:nvPr>
        </p:nvSpPr>
        <p:spPr>
          <a:xfrm>
            <a:off x="12193587" y="479198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5" name="Text Placeholder 2">
            <a:extLst>
              <a:ext uri="{FF2B5EF4-FFF2-40B4-BE49-F238E27FC236}">
                <a16:creationId xmlns:a16="http://schemas.microsoft.com/office/drawing/2014/main" id="{4CF33B29-FDE9-0AB1-8666-DD13B6FB7EEA}"/>
              </a:ext>
            </a:extLst>
          </p:cNvPr>
          <p:cNvSpPr>
            <a:spLocks noGrp="1"/>
          </p:cNvSpPr>
          <p:nvPr>
            <p:ph type="body" idx="14" hasCustomPrompt="1"/>
          </p:nvPr>
        </p:nvSpPr>
        <p:spPr>
          <a:xfrm>
            <a:off x="16388496" y="479198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6" name="Text Placeholder 2">
            <a:extLst>
              <a:ext uri="{FF2B5EF4-FFF2-40B4-BE49-F238E27FC236}">
                <a16:creationId xmlns:a16="http://schemas.microsoft.com/office/drawing/2014/main" id="{E97A9641-B89A-F86C-B428-13DB0E944E6A}"/>
              </a:ext>
            </a:extLst>
          </p:cNvPr>
          <p:cNvSpPr>
            <a:spLocks noGrp="1"/>
          </p:cNvSpPr>
          <p:nvPr>
            <p:ph type="body" idx="15" hasCustomPrompt="1"/>
          </p:nvPr>
        </p:nvSpPr>
        <p:spPr>
          <a:xfrm>
            <a:off x="8080596" y="479198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47" name="Text Placeholder 2">
            <a:extLst>
              <a:ext uri="{FF2B5EF4-FFF2-40B4-BE49-F238E27FC236}">
                <a16:creationId xmlns:a16="http://schemas.microsoft.com/office/drawing/2014/main" id="{ACF378A2-BF4B-E66A-3CB7-305BCC7C2B63}"/>
              </a:ext>
            </a:extLst>
          </p:cNvPr>
          <p:cNvSpPr>
            <a:spLocks noGrp="1"/>
          </p:cNvSpPr>
          <p:nvPr>
            <p:ph type="body" idx="16" hasCustomPrompt="1"/>
          </p:nvPr>
        </p:nvSpPr>
        <p:spPr>
          <a:xfrm>
            <a:off x="12193587" y="6531495"/>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8" name="Text Placeholder 2">
            <a:extLst>
              <a:ext uri="{FF2B5EF4-FFF2-40B4-BE49-F238E27FC236}">
                <a16:creationId xmlns:a16="http://schemas.microsoft.com/office/drawing/2014/main" id="{B06FCF7B-EBAF-1745-D3BB-A584ABC90759}"/>
              </a:ext>
            </a:extLst>
          </p:cNvPr>
          <p:cNvSpPr>
            <a:spLocks noGrp="1"/>
          </p:cNvSpPr>
          <p:nvPr>
            <p:ph type="body" idx="17" hasCustomPrompt="1"/>
          </p:nvPr>
        </p:nvSpPr>
        <p:spPr>
          <a:xfrm>
            <a:off x="16388496" y="6531495"/>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9" name="Text Placeholder 2">
            <a:extLst>
              <a:ext uri="{FF2B5EF4-FFF2-40B4-BE49-F238E27FC236}">
                <a16:creationId xmlns:a16="http://schemas.microsoft.com/office/drawing/2014/main" id="{1C869F02-A8FD-E20C-A207-3D94853F35CD}"/>
              </a:ext>
            </a:extLst>
          </p:cNvPr>
          <p:cNvSpPr>
            <a:spLocks noGrp="1"/>
          </p:cNvSpPr>
          <p:nvPr>
            <p:ph type="body" idx="18" hasCustomPrompt="1"/>
          </p:nvPr>
        </p:nvSpPr>
        <p:spPr>
          <a:xfrm>
            <a:off x="8080596" y="6531495"/>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0" name="Text Placeholder 2">
            <a:extLst>
              <a:ext uri="{FF2B5EF4-FFF2-40B4-BE49-F238E27FC236}">
                <a16:creationId xmlns:a16="http://schemas.microsoft.com/office/drawing/2014/main" id="{0E5DF5DB-EB53-3700-81A5-BEEF7B067458}"/>
              </a:ext>
            </a:extLst>
          </p:cNvPr>
          <p:cNvSpPr>
            <a:spLocks noGrp="1"/>
          </p:cNvSpPr>
          <p:nvPr>
            <p:ph type="body" idx="19" hasCustomPrompt="1"/>
          </p:nvPr>
        </p:nvSpPr>
        <p:spPr>
          <a:xfrm>
            <a:off x="12193587" y="8271001"/>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1" name="Text Placeholder 2">
            <a:extLst>
              <a:ext uri="{FF2B5EF4-FFF2-40B4-BE49-F238E27FC236}">
                <a16:creationId xmlns:a16="http://schemas.microsoft.com/office/drawing/2014/main" id="{EA786239-B16B-5D81-98F7-14A12E137924}"/>
              </a:ext>
            </a:extLst>
          </p:cNvPr>
          <p:cNvSpPr>
            <a:spLocks noGrp="1"/>
          </p:cNvSpPr>
          <p:nvPr>
            <p:ph type="body" idx="20" hasCustomPrompt="1"/>
          </p:nvPr>
        </p:nvSpPr>
        <p:spPr>
          <a:xfrm>
            <a:off x="16388496" y="8271001"/>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2" name="Text Placeholder 2">
            <a:extLst>
              <a:ext uri="{FF2B5EF4-FFF2-40B4-BE49-F238E27FC236}">
                <a16:creationId xmlns:a16="http://schemas.microsoft.com/office/drawing/2014/main" id="{729A0329-4428-1B44-9629-9179079C1709}"/>
              </a:ext>
            </a:extLst>
          </p:cNvPr>
          <p:cNvSpPr>
            <a:spLocks noGrp="1"/>
          </p:cNvSpPr>
          <p:nvPr>
            <p:ph type="body" idx="21" hasCustomPrompt="1"/>
          </p:nvPr>
        </p:nvSpPr>
        <p:spPr>
          <a:xfrm>
            <a:off x="8080596" y="8271001"/>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
        <p:nvSpPr>
          <p:cNvPr id="53" name="Text Placeholder 2">
            <a:extLst>
              <a:ext uri="{FF2B5EF4-FFF2-40B4-BE49-F238E27FC236}">
                <a16:creationId xmlns:a16="http://schemas.microsoft.com/office/drawing/2014/main" id="{F2AC330F-D2AA-E76E-F5DE-E41C2368467F}"/>
              </a:ext>
            </a:extLst>
          </p:cNvPr>
          <p:cNvSpPr>
            <a:spLocks noGrp="1"/>
          </p:cNvSpPr>
          <p:nvPr>
            <p:ph type="body" idx="22" hasCustomPrompt="1"/>
          </p:nvPr>
        </p:nvSpPr>
        <p:spPr>
          <a:xfrm>
            <a:off x="12193587" y="10008529"/>
            <a:ext cx="2516189" cy="503521"/>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54" name="Text Placeholder 2">
            <a:extLst>
              <a:ext uri="{FF2B5EF4-FFF2-40B4-BE49-F238E27FC236}">
                <a16:creationId xmlns:a16="http://schemas.microsoft.com/office/drawing/2014/main" id="{02B5C054-6767-3469-57E8-374C12A3C05D}"/>
              </a:ext>
            </a:extLst>
          </p:cNvPr>
          <p:cNvSpPr>
            <a:spLocks noGrp="1"/>
          </p:cNvSpPr>
          <p:nvPr>
            <p:ph type="body" idx="23" hasCustomPrompt="1"/>
          </p:nvPr>
        </p:nvSpPr>
        <p:spPr>
          <a:xfrm>
            <a:off x="16388496" y="10008529"/>
            <a:ext cx="7493475"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55" name="Text Placeholder 2">
            <a:extLst>
              <a:ext uri="{FF2B5EF4-FFF2-40B4-BE49-F238E27FC236}">
                <a16:creationId xmlns:a16="http://schemas.microsoft.com/office/drawing/2014/main" id="{36A4D977-C4B8-BF1F-C117-8E93A21CDCF6}"/>
              </a:ext>
            </a:extLst>
          </p:cNvPr>
          <p:cNvSpPr>
            <a:spLocks noGrp="1"/>
          </p:cNvSpPr>
          <p:nvPr>
            <p:ph type="body" idx="24" hasCustomPrompt="1"/>
          </p:nvPr>
        </p:nvSpPr>
        <p:spPr>
          <a:xfrm>
            <a:off x="8080596" y="10008529"/>
            <a:ext cx="1596804" cy="384966"/>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Step #</a:t>
            </a:r>
          </a:p>
        </p:txBody>
      </p:sp>
    </p:spTree>
    <p:extLst>
      <p:ext uri="{BB962C8B-B14F-4D97-AF65-F5344CB8AC3E}">
        <p14:creationId xmlns:p14="http://schemas.microsoft.com/office/powerpoint/2010/main" val="22372572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1"/>
            <a:ext cx="23384702" cy="262284"/>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386963"/>
            <a:ext cx="1757727" cy="7296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a:t>
            </a:r>
          </a:p>
        </p:txBody>
      </p:sp>
      <p:sp>
        <p:nvSpPr>
          <p:cNvPr id="5" name="Text Placeholder 4"/>
          <p:cNvSpPr>
            <a:spLocks noGrp="1"/>
          </p:cNvSpPr>
          <p:nvPr>
            <p:ph type="body" sz="quarter" idx="3" hasCustomPrompt="1"/>
          </p:nvPr>
        </p:nvSpPr>
        <p:spPr>
          <a:xfrm>
            <a:off x="8078251" y="8010478"/>
            <a:ext cx="1757727" cy="705425"/>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Ipsum</a:t>
            </a:r>
          </a:p>
        </p:txBody>
      </p:sp>
      <p:sp>
        <p:nvSpPr>
          <p:cNvPr id="12" name="Text Placeholder 11">
            <a:extLst>
              <a:ext uri="{FF2B5EF4-FFF2-40B4-BE49-F238E27FC236}">
                <a16:creationId xmlns:a16="http://schemas.microsoft.com/office/drawing/2014/main" id="{5CEC0DBD-1AE2-0A88-6E89-5C439CC5F2DD}"/>
              </a:ext>
            </a:extLst>
          </p:cNvPr>
          <p:cNvSpPr>
            <a:spLocks noGrp="1"/>
          </p:cNvSpPr>
          <p:nvPr>
            <p:ph type="body" sz="quarter" idx="12" hasCustomPrompt="1"/>
          </p:nvPr>
        </p:nvSpPr>
        <p:spPr>
          <a:xfrm>
            <a:off x="10330249" y="4386963"/>
            <a:ext cx="13555690" cy="2764845"/>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sp>
        <p:nvSpPr>
          <p:cNvPr id="13" name="Text Placeholder 11">
            <a:extLst>
              <a:ext uri="{FF2B5EF4-FFF2-40B4-BE49-F238E27FC236}">
                <a16:creationId xmlns:a16="http://schemas.microsoft.com/office/drawing/2014/main" id="{BF431AFB-1469-6CD0-40EE-1573449A9CE3}"/>
              </a:ext>
            </a:extLst>
          </p:cNvPr>
          <p:cNvSpPr>
            <a:spLocks noGrp="1"/>
          </p:cNvSpPr>
          <p:nvPr>
            <p:ph type="body" sz="quarter" idx="13" hasCustomPrompt="1"/>
          </p:nvPr>
        </p:nvSpPr>
        <p:spPr>
          <a:xfrm>
            <a:off x="10330249" y="8057621"/>
            <a:ext cx="13555690" cy="3794421"/>
          </a:xfrm>
        </p:spPr>
        <p:txBody>
          <a:bodyPr lIns="0" tIns="0" rIns="0" bIns="0">
            <a:noAutofit/>
          </a:bodyPr>
          <a:lstStyle>
            <a:lvl1pPr marL="0" indent="0">
              <a:buNone/>
              <a:defRPr sz="4000" spc="50" baseline="0"/>
            </a:lvl1pPr>
            <a:lvl2pPr marL="914400" indent="0">
              <a:buNone/>
              <a:defRPr/>
            </a:lvl2pPr>
            <a:lvl3pPr marL="1828800" indent="0">
              <a:buNone/>
              <a:defRPr/>
            </a:lvl3pPr>
            <a:lvl4pPr marL="2743200" indent="0">
              <a:buNone/>
              <a:defRPr/>
            </a:lvl4pPr>
            <a:lvl5pPr marL="36576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p:txBody>
      </p:sp>
      <p:cxnSp>
        <p:nvCxnSpPr>
          <p:cNvPr id="16" name="Straight Connector 15">
            <a:extLst>
              <a:ext uri="{FF2B5EF4-FFF2-40B4-BE49-F238E27FC236}">
                <a16:creationId xmlns:a16="http://schemas.microsoft.com/office/drawing/2014/main" id="{63C317AC-2B6D-305C-9EE9-4A6E423DBCC9}"/>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381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Hero Copy + List">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5470635" y="886556"/>
            <a:ext cx="18411340" cy="3961587"/>
          </a:xfrm>
        </p:spPr>
        <p:txBody>
          <a:bodyPr lIns="0" tIns="0" rIns="0" bIns="0" anchor="t" anchorCtr="0">
            <a:noAutofit/>
          </a:bodyPr>
          <a:lstStyle>
            <a:lvl1pPr marL="0" indent="0">
              <a:lnSpc>
                <a:spcPct val="110000"/>
              </a:lnSpc>
              <a:buNone/>
              <a:defRPr sz="5500" b="0" i="0" spc="50" baseline="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Text Placeholder 2">
            <a:extLst>
              <a:ext uri="{FF2B5EF4-FFF2-40B4-BE49-F238E27FC236}">
                <a16:creationId xmlns:a16="http://schemas.microsoft.com/office/drawing/2014/main" id="{9FA9526C-1E7B-889B-81D3-2308EF8D33BA}"/>
              </a:ext>
            </a:extLst>
          </p:cNvPr>
          <p:cNvSpPr>
            <a:spLocks noGrp="1"/>
          </p:cNvSpPr>
          <p:nvPr>
            <p:ph type="body" idx="10"/>
          </p:nvPr>
        </p:nvSpPr>
        <p:spPr>
          <a:xfrm>
            <a:off x="8080596" y="6777193"/>
            <a:ext cx="1629478" cy="1647824"/>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a:t>
            </a:r>
          </a:p>
        </p:txBody>
      </p:sp>
      <p:cxnSp>
        <p:nvCxnSpPr>
          <p:cNvPr id="6" name="Straight Connector 5">
            <a:extLst>
              <a:ext uri="{FF2B5EF4-FFF2-40B4-BE49-F238E27FC236}">
                <a16:creationId xmlns:a16="http://schemas.microsoft.com/office/drawing/2014/main" id="{F4DA3CE7-B765-61B3-C088-0F1DA74F3D42}"/>
              </a:ext>
            </a:extLst>
          </p:cNvPr>
          <p:cNvCxnSpPr>
            <a:cxnSpLocks/>
          </p:cNvCxnSpPr>
          <p:nvPr userDrawn="1"/>
        </p:nvCxnSpPr>
        <p:spPr>
          <a:xfrm>
            <a:off x="8080595" y="605021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D423B5B-CF63-1DDB-4A7D-B9361B88A281}"/>
              </a:ext>
            </a:extLst>
          </p:cNvPr>
          <p:cNvSpPr>
            <a:spLocks noGrp="1"/>
          </p:cNvSpPr>
          <p:nvPr>
            <p:ph type="body" idx="11"/>
          </p:nvPr>
        </p:nvSpPr>
        <p:spPr>
          <a:xfrm>
            <a:off x="10390380" y="6777192"/>
            <a:ext cx="6405644"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
        <p:nvSpPr>
          <p:cNvPr id="8" name="Text Placeholder 2">
            <a:extLst>
              <a:ext uri="{FF2B5EF4-FFF2-40B4-BE49-F238E27FC236}">
                <a16:creationId xmlns:a16="http://schemas.microsoft.com/office/drawing/2014/main" id="{BC9CBCCE-0AD3-B1F8-BEAA-29A0B5048C79}"/>
              </a:ext>
            </a:extLst>
          </p:cNvPr>
          <p:cNvSpPr>
            <a:spLocks noGrp="1"/>
          </p:cNvSpPr>
          <p:nvPr>
            <p:ph type="body" idx="12"/>
          </p:nvPr>
        </p:nvSpPr>
        <p:spPr>
          <a:xfrm>
            <a:off x="17523915" y="6777192"/>
            <a:ext cx="6358058" cy="5269033"/>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a:p>
            <a:pPr marL="0" marR="0" lvl="0" indent="0" algn="l" defTabSz="1828800" rtl="0" eaLnBrk="1" fontAlgn="auto" latinLnBrk="0" hangingPunct="1">
              <a:lnSpc>
                <a:spcPct val="90000"/>
              </a:lnSpc>
              <a:spcBef>
                <a:spcPts val="2000"/>
              </a:spcBef>
              <a:spcAft>
                <a:spcPts val="0"/>
              </a:spcAft>
              <a:buClrTx/>
              <a:buSzTx/>
              <a:buFont typeface="Arial" panose="020B0604020202020204" pitchFamily="34" charset="0"/>
              <a:buNone/>
              <a:tabLst/>
              <a:defRPr/>
            </a:pPr>
            <a:r>
              <a:rPr lang="en-US"/>
              <a:t>Click to edit Master text styles</a:t>
            </a:r>
          </a:p>
        </p:txBody>
      </p:sp>
    </p:spTree>
    <p:extLst>
      <p:ext uri="{BB962C8B-B14F-4D97-AF65-F5344CB8AC3E}">
        <p14:creationId xmlns:p14="http://schemas.microsoft.com/office/powerpoint/2010/main" val="22595911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6 blocks">
    <p:spTree>
      <p:nvGrpSpPr>
        <p:cNvPr id="1" name=""/>
        <p:cNvGrpSpPr/>
        <p:nvPr/>
      </p:nvGrpSpPr>
      <p:grpSpPr>
        <a:xfrm>
          <a:off x="0" y="0"/>
          <a:ext cx="0" cy="0"/>
          <a:chOff x="0" y="0"/>
          <a:chExt cx="0" cy="0"/>
        </a:xfrm>
      </p:grpSpPr>
      <p:sp>
        <p:nvSpPr>
          <p:cNvPr id="25" name="Text Placeholder 2">
            <a:extLst>
              <a:ext uri="{FF2B5EF4-FFF2-40B4-BE49-F238E27FC236}">
                <a16:creationId xmlns:a16="http://schemas.microsoft.com/office/drawing/2014/main" id="{C9D0715C-2114-F5A0-C8BB-3545B1EA2DF9}"/>
              </a:ext>
            </a:extLst>
          </p:cNvPr>
          <p:cNvSpPr>
            <a:spLocks noGrp="1"/>
          </p:cNvSpPr>
          <p:nvPr>
            <p:ph type="body" idx="22" hasCustomPrompt="1"/>
          </p:nvPr>
        </p:nvSpPr>
        <p:spPr>
          <a:xfrm>
            <a:off x="15071834" y="430950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F2413AE6-2EB0-4540-608C-433E536B587F}"/>
              </a:ext>
            </a:extLst>
          </p:cNvPr>
          <p:cNvCxnSpPr>
            <a:cxnSpLocks/>
          </p:cNvCxnSpPr>
          <p:nvPr userDrawn="1"/>
        </p:nvCxnSpPr>
        <p:spPr>
          <a:xfrm>
            <a:off x="8080595" y="338485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FB715887-D10C-AF14-83D9-3315234278FE}"/>
              </a:ext>
            </a:extLst>
          </p:cNvPr>
          <p:cNvSpPr>
            <a:spLocks noGrp="1"/>
          </p:cNvSpPr>
          <p:nvPr>
            <p:ph type="body" idx="19" hasCustomPrompt="1"/>
          </p:nvPr>
        </p:nvSpPr>
        <p:spPr>
          <a:xfrm>
            <a:off x="8080595" y="424092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6" name="Text Placeholder 2">
            <a:extLst>
              <a:ext uri="{FF2B5EF4-FFF2-40B4-BE49-F238E27FC236}">
                <a16:creationId xmlns:a16="http://schemas.microsoft.com/office/drawing/2014/main" id="{8A7B417B-CCB9-5E37-6D05-9C15329EA5B2}"/>
              </a:ext>
            </a:extLst>
          </p:cNvPr>
          <p:cNvSpPr>
            <a:spLocks noGrp="1"/>
          </p:cNvSpPr>
          <p:nvPr>
            <p:ph type="body" idx="23" hasCustomPrompt="1"/>
          </p:nvPr>
        </p:nvSpPr>
        <p:spPr>
          <a:xfrm>
            <a:off x="12193587" y="430950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Tree>
    <p:extLst>
      <p:ext uri="{BB962C8B-B14F-4D97-AF65-F5344CB8AC3E}">
        <p14:creationId xmlns:p14="http://schemas.microsoft.com/office/powerpoint/2010/main" val="347059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am 02 – 2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 name="Text Placeholder 2">
            <a:extLst>
              <a:ext uri="{FF2B5EF4-FFF2-40B4-BE49-F238E27FC236}">
                <a16:creationId xmlns:a16="http://schemas.microsoft.com/office/drawing/2014/main" id="{83569050-A3BE-2FCD-BBBE-008C345FA7FA}"/>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2C89E9DB-5691-F230-7F35-4CD29983E786}"/>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1305349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5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7" name="Text Placeholder 2">
            <a:extLst>
              <a:ext uri="{FF2B5EF4-FFF2-40B4-BE49-F238E27FC236}">
                <a16:creationId xmlns:a16="http://schemas.microsoft.com/office/drawing/2014/main" id="{BDCD8525-50CC-1539-3300-82058B25153A}"/>
              </a:ext>
            </a:extLst>
          </p:cNvPr>
          <p:cNvSpPr>
            <a:spLocks noGrp="1"/>
          </p:cNvSpPr>
          <p:nvPr>
            <p:ph type="body" idx="24" hasCustomPrompt="1"/>
          </p:nvPr>
        </p:nvSpPr>
        <p:spPr>
          <a:xfrm>
            <a:off x="15071834" y="569686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C60A4105-13A0-E1CD-0C84-11973E536A37}"/>
              </a:ext>
            </a:extLst>
          </p:cNvPr>
          <p:cNvSpPr>
            <a:spLocks noGrp="1"/>
          </p:cNvSpPr>
          <p:nvPr>
            <p:ph type="body" idx="25" hasCustomPrompt="1"/>
          </p:nvPr>
        </p:nvSpPr>
        <p:spPr>
          <a:xfrm>
            <a:off x="8080595" y="562829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29" name="Text Placeholder 2">
            <a:extLst>
              <a:ext uri="{FF2B5EF4-FFF2-40B4-BE49-F238E27FC236}">
                <a16:creationId xmlns:a16="http://schemas.microsoft.com/office/drawing/2014/main" id="{46809D1C-54B8-FB98-C979-14DA6B2454D8}"/>
              </a:ext>
            </a:extLst>
          </p:cNvPr>
          <p:cNvSpPr>
            <a:spLocks noGrp="1"/>
          </p:cNvSpPr>
          <p:nvPr>
            <p:ph type="body" idx="26" hasCustomPrompt="1"/>
          </p:nvPr>
        </p:nvSpPr>
        <p:spPr>
          <a:xfrm>
            <a:off x="12193587" y="569686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2" name="Text Placeholder 2">
            <a:extLst>
              <a:ext uri="{FF2B5EF4-FFF2-40B4-BE49-F238E27FC236}">
                <a16:creationId xmlns:a16="http://schemas.microsoft.com/office/drawing/2014/main" id="{3862D6C3-A655-D817-78A8-3B97E224B14A}"/>
              </a:ext>
            </a:extLst>
          </p:cNvPr>
          <p:cNvSpPr>
            <a:spLocks noGrp="1"/>
          </p:cNvSpPr>
          <p:nvPr>
            <p:ph type="body" idx="29" hasCustomPrompt="1"/>
          </p:nvPr>
        </p:nvSpPr>
        <p:spPr>
          <a:xfrm>
            <a:off x="12193587" y="708423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3" name="Text Placeholder 2">
            <a:extLst>
              <a:ext uri="{FF2B5EF4-FFF2-40B4-BE49-F238E27FC236}">
                <a16:creationId xmlns:a16="http://schemas.microsoft.com/office/drawing/2014/main" id="{40FFD58D-CAF9-AED7-101A-258DF1693EA7}"/>
              </a:ext>
            </a:extLst>
          </p:cNvPr>
          <p:cNvSpPr>
            <a:spLocks noGrp="1"/>
          </p:cNvSpPr>
          <p:nvPr>
            <p:ph type="body" idx="30" hasCustomPrompt="1"/>
          </p:nvPr>
        </p:nvSpPr>
        <p:spPr>
          <a:xfrm>
            <a:off x="15071834" y="8471599"/>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5" name="Text Placeholder 2">
            <a:extLst>
              <a:ext uri="{FF2B5EF4-FFF2-40B4-BE49-F238E27FC236}">
                <a16:creationId xmlns:a16="http://schemas.microsoft.com/office/drawing/2014/main" id="{6339B4BE-2036-8BB7-F295-505BF482BA65}"/>
              </a:ext>
            </a:extLst>
          </p:cNvPr>
          <p:cNvSpPr>
            <a:spLocks noGrp="1"/>
          </p:cNvSpPr>
          <p:nvPr>
            <p:ph type="body" idx="32" hasCustomPrompt="1"/>
          </p:nvPr>
        </p:nvSpPr>
        <p:spPr>
          <a:xfrm>
            <a:off x="12193587" y="847159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8" name="Text Placeholder 2">
            <a:extLst>
              <a:ext uri="{FF2B5EF4-FFF2-40B4-BE49-F238E27FC236}">
                <a16:creationId xmlns:a16="http://schemas.microsoft.com/office/drawing/2014/main" id="{B7EE65B7-34AD-6EEA-D92B-0316299806FD}"/>
              </a:ext>
            </a:extLst>
          </p:cNvPr>
          <p:cNvSpPr>
            <a:spLocks noGrp="1"/>
          </p:cNvSpPr>
          <p:nvPr>
            <p:ph type="body" idx="35" hasCustomPrompt="1"/>
          </p:nvPr>
        </p:nvSpPr>
        <p:spPr>
          <a:xfrm>
            <a:off x="12193587" y="9858185"/>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41" name="Text Placeholder 2">
            <a:extLst>
              <a:ext uri="{FF2B5EF4-FFF2-40B4-BE49-F238E27FC236}">
                <a16:creationId xmlns:a16="http://schemas.microsoft.com/office/drawing/2014/main" id="{DBD22D0A-0CA7-94C8-CD40-F32CB308CECA}"/>
              </a:ext>
            </a:extLst>
          </p:cNvPr>
          <p:cNvSpPr>
            <a:spLocks noGrp="1"/>
          </p:cNvSpPr>
          <p:nvPr>
            <p:ph type="body" idx="38" hasCustomPrompt="1"/>
          </p:nvPr>
        </p:nvSpPr>
        <p:spPr>
          <a:xfrm>
            <a:off x="12193587" y="11244772"/>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cxnSp>
        <p:nvCxnSpPr>
          <p:cNvPr id="4" name="Straight Connector 3">
            <a:extLst>
              <a:ext uri="{FF2B5EF4-FFF2-40B4-BE49-F238E27FC236}">
                <a16:creationId xmlns:a16="http://schemas.microsoft.com/office/drawing/2014/main" id="{DA22A804-B313-C48F-E0D4-47CCE00C92E3}"/>
              </a:ext>
            </a:extLst>
          </p:cNvPr>
          <p:cNvCxnSpPr>
            <a:cxnSpLocks/>
          </p:cNvCxnSpPr>
          <p:nvPr userDrawn="1"/>
        </p:nvCxnSpPr>
        <p:spPr>
          <a:xfrm>
            <a:off x="8080595" y="4677624"/>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147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ch Stack Text Only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0" name="Text Placeholder 2">
            <a:extLst>
              <a:ext uri="{FF2B5EF4-FFF2-40B4-BE49-F238E27FC236}">
                <a16:creationId xmlns:a16="http://schemas.microsoft.com/office/drawing/2014/main" id="{DB3F6939-A5BE-6804-90E5-8A28C103FA74}"/>
              </a:ext>
            </a:extLst>
          </p:cNvPr>
          <p:cNvSpPr>
            <a:spLocks noGrp="1"/>
          </p:cNvSpPr>
          <p:nvPr>
            <p:ph type="body" idx="27" hasCustomPrompt="1"/>
          </p:nvPr>
        </p:nvSpPr>
        <p:spPr>
          <a:xfrm>
            <a:off x="15071834" y="7084234"/>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1D9369F2-79CD-34EB-F5C3-687E4F365C5B}"/>
              </a:ext>
            </a:extLst>
          </p:cNvPr>
          <p:cNvSpPr>
            <a:spLocks noGrp="1"/>
          </p:cNvSpPr>
          <p:nvPr>
            <p:ph type="body" idx="28" hasCustomPrompt="1"/>
          </p:nvPr>
        </p:nvSpPr>
        <p:spPr>
          <a:xfrm>
            <a:off x="8080595" y="7015655"/>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4" name="Text Placeholder 2">
            <a:extLst>
              <a:ext uri="{FF2B5EF4-FFF2-40B4-BE49-F238E27FC236}">
                <a16:creationId xmlns:a16="http://schemas.microsoft.com/office/drawing/2014/main" id="{7C388CF2-091B-7C21-6249-233020EDC77B}"/>
              </a:ext>
            </a:extLst>
          </p:cNvPr>
          <p:cNvSpPr>
            <a:spLocks noGrp="1"/>
          </p:cNvSpPr>
          <p:nvPr>
            <p:ph type="body" idx="31" hasCustomPrompt="1"/>
          </p:nvPr>
        </p:nvSpPr>
        <p:spPr>
          <a:xfrm>
            <a:off x="8080595" y="8403020"/>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6" name="Text Placeholder 2">
            <a:extLst>
              <a:ext uri="{FF2B5EF4-FFF2-40B4-BE49-F238E27FC236}">
                <a16:creationId xmlns:a16="http://schemas.microsoft.com/office/drawing/2014/main" id="{2888FA97-DFCD-EEF4-47C0-D233463EA373}"/>
              </a:ext>
            </a:extLst>
          </p:cNvPr>
          <p:cNvSpPr>
            <a:spLocks noGrp="1"/>
          </p:cNvSpPr>
          <p:nvPr>
            <p:ph type="body" idx="33" hasCustomPrompt="1"/>
          </p:nvPr>
        </p:nvSpPr>
        <p:spPr>
          <a:xfrm>
            <a:off x="15071834" y="9858186"/>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C4041D6F-719F-2EC4-B9D7-F1A3891BCF94}"/>
              </a:ext>
            </a:extLst>
          </p:cNvPr>
          <p:cNvSpPr>
            <a:spLocks noGrp="1"/>
          </p:cNvSpPr>
          <p:nvPr>
            <p:ph type="body" idx="34" hasCustomPrompt="1"/>
          </p:nvPr>
        </p:nvSpPr>
        <p:spPr>
          <a:xfrm>
            <a:off x="8080595" y="9789607"/>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sp>
        <p:nvSpPr>
          <p:cNvPr id="39" name="Text Placeholder 2">
            <a:extLst>
              <a:ext uri="{FF2B5EF4-FFF2-40B4-BE49-F238E27FC236}">
                <a16:creationId xmlns:a16="http://schemas.microsoft.com/office/drawing/2014/main" id="{C5E6F3A4-88E8-7CF3-9C3D-46675E86FF4B}"/>
              </a:ext>
            </a:extLst>
          </p:cNvPr>
          <p:cNvSpPr>
            <a:spLocks noGrp="1"/>
          </p:cNvSpPr>
          <p:nvPr>
            <p:ph type="body" idx="36" hasCustomPrompt="1"/>
          </p:nvPr>
        </p:nvSpPr>
        <p:spPr>
          <a:xfrm>
            <a:off x="15071834" y="11244773"/>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40" name="Text Placeholder 2">
            <a:extLst>
              <a:ext uri="{FF2B5EF4-FFF2-40B4-BE49-F238E27FC236}">
                <a16:creationId xmlns:a16="http://schemas.microsoft.com/office/drawing/2014/main" id="{498C5C4B-C071-4040-17E0-BD08857FDDA6}"/>
              </a:ext>
            </a:extLst>
          </p:cNvPr>
          <p:cNvSpPr>
            <a:spLocks noGrp="1"/>
          </p:cNvSpPr>
          <p:nvPr>
            <p:ph type="body" idx="37" hasCustomPrompt="1"/>
          </p:nvPr>
        </p:nvSpPr>
        <p:spPr>
          <a:xfrm>
            <a:off x="8080595" y="11176194"/>
            <a:ext cx="2782427" cy="463452"/>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Subhead</a:t>
            </a:r>
          </a:p>
        </p:txBody>
      </p:sp>
      <p:cxnSp>
        <p:nvCxnSpPr>
          <p:cNvPr id="5" name="Straight Connector 4">
            <a:extLst>
              <a:ext uri="{FF2B5EF4-FFF2-40B4-BE49-F238E27FC236}">
                <a16:creationId xmlns:a16="http://schemas.microsoft.com/office/drawing/2014/main" id="{9FAB02B9-D18F-BB8A-49DD-6859C7304525}"/>
              </a:ext>
            </a:extLst>
          </p:cNvPr>
          <p:cNvCxnSpPr>
            <a:cxnSpLocks/>
          </p:cNvCxnSpPr>
          <p:nvPr userDrawn="1"/>
        </p:nvCxnSpPr>
        <p:spPr>
          <a:xfrm>
            <a:off x="8080595" y="6001927"/>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9DA4EFF9-1E23-E0FA-3BEB-4EEE7131BD19}"/>
              </a:ext>
            </a:extLst>
          </p:cNvPr>
          <p:cNvSpPr>
            <a:spLocks noGrp="1"/>
          </p:cNvSpPr>
          <p:nvPr>
            <p:ph type="body" idx="38" hasCustomPrompt="1"/>
          </p:nvPr>
        </p:nvSpPr>
        <p:spPr>
          <a:xfrm>
            <a:off x="12193587" y="8465561"/>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8" name="Text Placeholder 2">
            <a:extLst>
              <a:ext uri="{FF2B5EF4-FFF2-40B4-BE49-F238E27FC236}">
                <a16:creationId xmlns:a16="http://schemas.microsoft.com/office/drawing/2014/main" id="{0B225F0D-840A-6094-1F43-15CD1861B928}"/>
              </a:ext>
            </a:extLst>
          </p:cNvPr>
          <p:cNvSpPr>
            <a:spLocks noGrp="1"/>
          </p:cNvSpPr>
          <p:nvPr>
            <p:ph type="body" idx="39" hasCustomPrompt="1"/>
          </p:nvPr>
        </p:nvSpPr>
        <p:spPr>
          <a:xfrm>
            <a:off x="12193587" y="9846888"/>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9" name="Text Placeholder 2">
            <a:extLst>
              <a:ext uri="{FF2B5EF4-FFF2-40B4-BE49-F238E27FC236}">
                <a16:creationId xmlns:a16="http://schemas.microsoft.com/office/drawing/2014/main" id="{269E2BEC-F10D-E60F-C27B-BA74DBDC65CA}"/>
              </a:ext>
            </a:extLst>
          </p:cNvPr>
          <p:cNvSpPr>
            <a:spLocks noGrp="1"/>
          </p:cNvSpPr>
          <p:nvPr>
            <p:ph type="body" idx="40" hasCustomPrompt="1"/>
          </p:nvPr>
        </p:nvSpPr>
        <p:spPr>
          <a:xfrm>
            <a:off x="12193587" y="11244773"/>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0" name="Text Placeholder 2">
            <a:extLst>
              <a:ext uri="{FF2B5EF4-FFF2-40B4-BE49-F238E27FC236}">
                <a16:creationId xmlns:a16="http://schemas.microsoft.com/office/drawing/2014/main" id="{8274247F-7C1F-40D2-929F-6A744856086E}"/>
              </a:ext>
            </a:extLst>
          </p:cNvPr>
          <p:cNvSpPr>
            <a:spLocks noGrp="1"/>
          </p:cNvSpPr>
          <p:nvPr>
            <p:ph type="body" idx="41" hasCustomPrompt="1"/>
          </p:nvPr>
        </p:nvSpPr>
        <p:spPr>
          <a:xfrm>
            <a:off x="12193587" y="7084234"/>
            <a:ext cx="2276745" cy="411723"/>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11" name="Text Placeholder 2">
            <a:extLst>
              <a:ext uri="{FF2B5EF4-FFF2-40B4-BE49-F238E27FC236}">
                <a16:creationId xmlns:a16="http://schemas.microsoft.com/office/drawing/2014/main" id="{1C8D6B07-4644-BE41-C762-1F823C36A8E4}"/>
              </a:ext>
            </a:extLst>
          </p:cNvPr>
          <p:cNvSpPr>
            <a:spLocks noGrp="1"/>
          </p:cNvSpPr>
          <p:nvPr>
            <p:ph type="body" idx="42" hasCustomPrompt="1"/>
          </p:nvPr>
        </p:nvSpPr>
        <p:spPr>
          <a:xfrm>
            <a:off x="15071834" y="8468372"/>
            <a:ext cx="8810139"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25037607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6 Blocks">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A8435E99-11A9-A495-E997-9817DB8D5156}"/>
              </a:ext>
            </a:extLst>
          </p:cNvPr>
          <p:cNvSpPr>
            <a:spLocks noGrp="1"/>
          </p:cNvSpPr>
          <p:nvPr>
            <p:ph type="pic" sz="quarter" idx="32"/>
          </p:nvPr>
        </p:nvSpPr>
        <p:spPr>
          <a:xfrm>
            <a:off x="15788191" y="4187825"/>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896E5A74-43D3-53DC-4F5E-CD0956A6526E}"/>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5" name="Picture Placeholder 11">
            <a:extLst>
              <a:ext uri="{FF2B5EF4-FFF2-40B4-BE49-F238E27FC236}">
                <a16:creationId xmlns:a16="http://schemas.microsoft.com/office/drawing/2014/main" id="{F65B8178-B4A9-3202-5835-9CFE1D486995}"/>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6" name="Picture Placeholder 11">
            <a:extLst>
              <a:ext uri="{FF2B5EF4-FFF2-40B4-BE49-F238E27FC236}">
                <a16:creationId xmlns:a16="http://schemas.microsoft.com/office/drawing/2014/main" id="{C0AD61B0-6581-4347-8F63-787307B5822E}"/>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7" name="Picture Placeholder 11">
            <a:extLst>
              <a:ext uri="{FF2B5EF4-FFF2-40B4-BE49-F238E27FC236}">
                <a16:creationId xmlns:a16="http://schemas.microsoft.com/office/drawing/2014/main" id="{BFE77DAA-90C6-2484-61A1-7EAD19A0EB50}"/>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93CDFABD-6CB3-E23D-05A9-654BB81BAF6F}"/>
              </a:ext>
            </a:extLst>
          </p:cNvPr>
          <p:cNvSpPr>
            <a:spLocks noGrp="1"/>
          </p:cNvSpPr>
          <p:nvPr>
            <p:ph type="pic" sz="quarter" idx="31"/>
          </p:nvPr>
        </p:nvSpPr>
        <p:spPr>
          <a:xfrm>
            <a:off x="8080375" y="4187825"/>
            <a:ext cx="1143000" cy="1143000"/>
          </a:xfrm>
        </p:spPr>
        <p:txBody>
          <a:bodyPr>
            <a:normAutofit/>
          </a:bodyPr>
          <a:lstStyle>
            <a:lvl1pPr marL="0" indent="0">
              <a:buNone/>
              <a:defRPr sz="1000"/>
            </a:lvl1pPr>
          </a:lstStyle>
          <a:p>
            <a:endParaRPr lang="en-US"/>
          </a:p>
        </p:txBody>
      </p:sp>
      <p:sp>
        <p:nvSpPr>
          <p:cNvPr id="24" name="Text Placeholder 2">
            <a:extLst>
              <a:ext uri="{FF2B5EF4-FFF2-40B4-BE49-F238E27FC236}">
                <a16:creationId xmlns:a16="http://schemas.microsoft.com/office/drawing/2014/main" id="{A6621E8E-E8F3-ABDE-786C-CBA53BD1F91F}"/>
              </a:ext>
            </a:extLst>
          </p:cNvPr>
          <p:cNvSpPr>
            <a:spLocks noGrp="1"/>
          </p:cNvSpPr>
          <p:nvPr>
            <p:ph type="body" idx="19" hasCustomPrompt="1"/>
          </p:nvPr>
        </p:nvSpPr>
        <p:spPr>
          <a:xfrm>
            <a:off x="9572194"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5" name="Straight Connector 4">
            <a:extLst>
              <a:ext uri="{FF2B5EF4-FFF2-40B4-BE49-F238E27FC236}">
                <a16:creationId xmlns:a16="http://schemas.microsoft.com/office/drawing/2014/main" id="{BB86DF70-FA4C-CDE4-4110-4B79739EDE13}"/>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28E0114-4223-ED14-83C0-CFC176BAE391}"/>
              </a:ext>
            </a:extLst>
          </p:cNvPr>
          <p:cNvSpPr>
            <a:spLocks noGrp="1"/>
          </p:cNvSpPr>
          <p:nvPr>
            <p:ph type="body" idx="20" hasCustomPrompt="1"/>
          </p:nvPr>
        </p:nvSpPr>
        <p:spPr>
          <a:xfrm>
            <a:off x="9572193"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0" name="Text Placeholder 2">
            <a:extLst>
              <a:ext uri="{FF2B5EF4-FFF2-40B4-BE49-F238E27FC236}">
                <a16:creationId xmlns:a16="http://schemas.microsoft.com/office/drawing/2014/main" id="{6EC1B4B9-1D02-4AF5-B7FF-ACE2F11A5154}"/>
              </a:ext>
            </a:extLst>
          </p:cNvPr>
          <p:cNvSpPr>
            <a:spLocks noGrp="1"/>
          </p:cNvSpPr>
          <p:nvPr>
            <p:ph type="body" idx="25" hasCustomPrompt="1"/>
          </p:nvPr>
        </p:nvSpPr>
        <p:spPr>
          <a:xfrm>
            <a:off x="17279793" y="4534571"/>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3" name="Text Placeholder 2">
            <a:extLst>
              <a:ext uri="{FF2B5EF4-FFF2-40B4-BE49-F238E27FC236}">
                <a16:creationId xmlns:a16="http://schemas.microsoft.com/office/drawing/2014/main" id="{154AEC07-E542-6939-E8FD-4507F9A0E4B0}"/>
              </a:ext>
            </a:extLst>
          </p:cNvPr>
          <p:cNvSpPr>
            <a:spLocks noGrp="1"/>
          </p:cNvSpPr>
          <p:nvPr>
            <p:ph type="body" idx="28" hasCustomPrompt="1"/>
          </p:nvPr>
        </p:nvSpPr>
        <p:spPr>
          <a:xfrm>
            <a:off x="17279792" y="5146307"/>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10648154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4 Blocks">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A0BFAFDE-A8E9-4EE1-CEB5-902853B7F021}"/>
              </a:ext>
            </a:extLst>
          </p:cNvPr>
          <p:cNvSpPr>
            <a:spLocks noGrp="1"/>
          </p:cNvSpPr>
          <p:nvPr>
            <p:ph type="body" idx="21" hasCustomPrompt="1"/>
          </p:nvPr>
        </p:nvSpPr>
        <p:spPr>
          <a:xfrm>
            <a:off x="9572194"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7" name="Text Placeholder 2">
            <a:extLst>
              <a:ext uri="{FF2B5EF4-FFF2-40B4-BE49-F238E27FC236}">
                <a16:creationId xmlns:a16="http://schemas.microsoft.com/office/drawing/2014/main" id="{83DD8B64-9357-33AC-32B7-F2D1CD6B57C5}"/>
              </a:ext>
            </a:extLst>
          </p:cNvPr>
          <p:cNvSpPr>
            <a:spLocks noGrp="1"/>
          </p:cNvSpPr>
          <p:nvPr>
            <p:ph type="body" idx="22" hasCustomPrompt="1"/>
          </p:nvPr>
        </p:nvSpPr>
        <p:spPr>
          <a:xfrm>
            <a:off x="9572193"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8" name="Text Placeholder 2">
            <a:extLst>
              <a:ext uri="{FF2B5EF4-FFF2-40B4-BE49-F238E27FC236}">
                <a16:creationId xmlns:a16="http://schemas.microsoft.com/office/drawing/2014/main" id="{EC41B611-FBED-9883-CCFE-68DC47F8924F}"/>
              </a:ext>
            </a:extLst>
          </p:cNvPr>
          <p:cNvSpPr>
            <a:spLocks noGrp="1"/>
          </p:cNvSpPr>
          <p:nvPr>
            <p:ph type="body" idx="23" hasCustomPrompt="1"/>
          </p:nvPr>
        </p:nvSpPr>
        <p:spPr>
          <a:xfrm>
            <a:off x="9572194"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9" name="Text Placeholder 2">
            <a:extLst>
              <a:ext uri="{FF2B5EF4-FFF2-40B4-BE49-F238E27FC236}">
                <a16:creationId xmlns:a16="http://schemas.microsoft.com/office/drawing/2014/main" id="{8ECC65F8-8D99-151C-D31B-DB82A22DF485}"/>
              </a:ext>
            </a:extLst>
          </p:cNvPr>
          <p:cNvSpPr>
            <a:spLocks noGrp="1"/>
          </p:cNvSpPr>
          <p:nvPr>
            <p:ph type="body" idx="24" hasCustomPrompt="1"/>
          </p:nvPr>
        </p:nvSpPr>
        <p:spPr>
          <a:xfrm>
            <a:off x="9572193"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1" name="Text Placeholder 2">
            <a:extLst>
              <a:ext uri="{FF2B5EF4-FFF2-40B4-BE49-F238E27FC236}">
                <a16:creationId xmlns:a16="http://schemas.microsoft.com/office/drawing/2014/main" id="{6F85AF1B-4A1A-2374-BEFA-B8BD131FA2E7}"/>
              </a:ext>
            </a:extLst>
          </p:cNvPr>
          <p:cNvSpPr>
            <a:spLocks noGrp="1"/>
          </p:cNvSpPr>
          <p:nvPr>
            <p:ph type="body" idx="26" hasCustomPrompt="1"/>
          </p:nvPr>
        </p:nvSpPr>
        <p:spPr>
          <a:xfrm>
            <a:off x="17279793" y="7297649"/>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2" name="Text Placeholder 2">
            <a:extLst>
              <a:ext uri="{FF2B5EF4-FFF2-40B4-BE49-F238E27FC236}">
                <a16:creationId xmlns:a16="http://schemas.microsoft.com/office/drawing/2014/main" id="{FE193F91-04FD-22A5-3049-64B74B12A343}"/>
              </a:ext>
            </a:extLst>
          </p:cNvPr>
          <p:cNvSpPr>
            <a:spLocks noGrp="1"/>
          </p:cNvSpPr>
          <p:nvPr>
            <p:ph type="body" idx="27" hasCustomPrompt="1"/>
          </p:nvPr>
        </p:nvSpPr>
        <p:spPr>
          <a:xfrm>
            <a:off x="17279792" y="7909385"/>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4" name="Text Placeholder 2">
            <a:extLst>
              <a:ext uri="{FF2B5EF4-FFF2-40B4-BE49-F238E27FC236}">
                <a16:creationId xmlns:a16="http://schemas.microsoft.com/office/drawing/2014/main" id="{048F0A99-EFE2-2A0A-FA0E-528CEFA92EE3}"/>
              </a:ext>
            </a:extLst>
          </p:cNvPr>
          <p:cNvSpPr>
            <a:spLocks noGrp="1"/>
          </p:cNvSpPr>
          <p:nvPr>
            <p:ph type="body" idx="29" hasCustomPrompt="1"/>
          </p:nvPr>
        </p:nvSpPr>
        <p:spPr>
          <a:xfrm>
            <a:off x="17279793" y="10080605"/>
            <a:ext cx="4856508"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5" name="Text Placeholder 2">
            <a:extLst>
              <a:ext uri="{FF2B5EF4-FFF2-40B4-BE49-F238E27FC236}">
                <a16:creationId xmlns:a16="http://schemas.microsoft.com/office/drawing/2014/main" id="{538B7725-D550-D43F-768C-422B386F9431}"/>
              </a:ext>
            </a:extLst>
          </p:cNvPr>
          <p:cNvSpPr>
            <a:spLocks noGrp="1"/>
          </p:cNvSpPr>
          <p:nvPr>
            <p:ph type="body" idx="30" hasCustomPrompt="1"/>
          </p:nvPr>
        </p:nvSpPr>
        <p:spPr>
          <a:xfrm>
            <a:off x="17279792" y="10692341"/>
            <a:ext cx="48565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F6EBF83C-18A6-E687-A7DB-9A02551B2CA5}"/>
              </a:ext>
            </a:extLst>
          </p:cNvPr>
          <p:cNvCxnSpPr>
            <a:cxnSpLocks/>
          </p:cNvCxnSpPr>
          <p:nvPr userDrawn="1"/>
        </p:nvCxnSpPr>
        <p:spPr>
          <a:xfrm>
            <a:off x="523863" y="616670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1">
            <a:extLst>
              <a:ext uri="{FF2B5EF4-FFF2-40B4-BE49-F238E27FC236}">
                <a16:creationId xmlns:a16="http://schemas.microsoft.com/office/drawing/2014/main" id="{089F6F1B-4CFD-FBBB-FC2C-10EFE6BE7346}"/>
              </a:ext>
            </a:extLst>
          </p:cNvPr>
          <p:cNvSpPr>
            <a:spLocks noGrp="1"/>
          </p:cNvSpPr>
          <p:nvPr>
            <p:ph type="pic" sz="quarter" idx="33"/>
          </p:nvPr>
        </p:nvSpPr>
        <p:spPr>
          <a:xfrm>
            <a:off x="8080375" y="6940224"/>
            <a:ext cx="1143000" cy="1143000"/>
          </a:xfrm>
        </p:spPr>
        <p:txBody>
          <a:bodyPr>
            <a:normAutofit/>
          </a:bodyPr>
          <a:lstStyle>
            <a:lvl1pPr marL="0" indent="0">
              <a:buNone/>
              <a:defRPr sz="1000"/>
            </a:lvl1pPr>
          </a:lstStyle>
          <a:p>
            <a:endParaRPr lang="en-US"/>
          </a:p>
        </p:txBody>
      </p:sp>
      <p:sp>
        <p:nvSpPr>
          <p:cNvPr id="12" name="Picture Placeholder 11">
            <a:extLst>
              <a:ext uri="{FF2B5EF4-FFF2-40B4-BE49-F238E27FC236}">
                <a16:creationId xmlns:a16="http://schemas.microsoft.com/office/drawing/2014/main" id="{BADDE835-28E6-AB6A-1461-4C381BBA3CF6}"/>
              </a:ext>
            </a:extLst>
          </p:cNvPr>
          <p:cNvSpPr>
            <a:spLocks noGrp="1"/>
          </p:cNvSpPr>
          <p:nvPr>
            <p:ph type="pic" sz="quarter" idx="34"/>
          </p:nvPr>
        </p:nvSpPr>
        <p:spPr>
          <a:xfrm>
            <a:off x="15788191" y="6940224"/>
            <a:ext cx="1143000" cy="1143000"/>
          </a:xfrm>
        </p:spPr>
        <p:txBody>
          <a:bodyPr>
            <a:normAutofit/>
          </a:bodyPr>
          <a:lstStyle>
            <a:lvl1pPr marL="0" indent="0">
              <a:buNone/>
              <a:defRPr sz="1000"/>
            </a:lvl1pPr>
          </a:lstStyle>
          <a:p>
            <a:endParaRPr lang="en-US"/>
          </a:p>
        </p:txBody>
      </p:sp>
      <p:sp>
        <p:nvSpPr>
          <p:cNvPr id="13" name="Picture Placeholder 11">
            <a:extLst>
              <a:ext uri="{FF2B5EF4-FFF2-40B4-BE49-F238E27FC236}">
                <a16:creationId xmlns:a16="http://schemas.microsoft.com/office/drawing/2014/main" id="{A597C71D-F9E0-02B4-7A49-E6023E996490}"/>
              </a:ext>
            </a:extLst>
          </p:cNvPr>
          <p:cNvSpPr>
            <a:spLocks noGrp="1"/>
          </p:cNvSpPr>
          <p:nvPr>
            <p:ph type="pic" sz="quarter" idx="35"/>
          </p:nvPr>
        </p:nvSpPr>
        <p:spPr>
          <a:xfrm>
            <a:off x="8080375" y="9700940"/>
            <a:ext cx="1143000" cy="1143000"/>
          </a:xfrm>
        </p:spPr>
        <p:txBody>
          <a:bodyPr>
            <a:normAutofit/>
          </a:bodyPr>
          <a:lstStyle>
            <a:lvl1pPr marL="0" indent="0">
              <a:buNone/>
              <a:defRPr sz="1000"/>
            </a:lvl1pPr>
          </a:lstStyle>
          <a:p>
            <a:endParaRPr lang="en-US"/>
          </a:p>
        </p:txBody>
      </p:sp>
      <p:sp>
        <p:nvSpPr>
          <p:cNvPr id="14" name="Picture Placeholder 11">
            <a:extLst>
              <a:ext uri="{FF2B5EF4-FFF2-40B4-BE49-F238E27FC236}">
                <a16:creationId xmlns:a16="http://schemas.microsoft.com/office/drawing/2014/main" id="{A531D6F0-DF2E-3DDD-139A-CFA8EE68295D}"/>
              </a:ext>
            </a:extLst>
          </p:cNvPr>
          <p:cNvSpPr>
            <a:spLocks noGrp="1"/>
          </p:cNvSpPr>
          <p:nvPr>
            <p:ph type="pic" sz="quarter" idx="36"/>
          </p:nvPr>
        </p:nvSpPr>
        <p:spPr>
          <a:xfrm>
            <a:off x="15788191"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34051217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3 Blocks">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2ED8961D-6037-8FC5-3D43-701E97B20337}"/>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9" name="Picture Placeholder 11">
            <a:extLst>
              <a:ext uri="{FF2B5EF4-FFF2-40B4-BE49-F238E27FC236}">
                <a16:creationId xmlns:a16="http://schemas.microsoft.com/office/drawing/2014/main" id="{2570CC58-E60C-7EEC-0453-4A404334E36D}"/>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
        <p:nvSpPr>
          <p:cNvPr id="11" name="Picture Placeholder 11">
            <a:extLst>
              <a:ext uri="{FF2B5EF4-FFF2-40B4-BE49-F238E27FC236}">
                <a16:creationId xmlns:a16="http://schemas.microsoft.com/office/drawing/2014/main" id="{ED4FCC67-ED24-F96F-7776-0C837FED6806}"/>
              </a:ext>
            </a:extLst>
          </p:cNvPr>
          <p:cNvSpPr>
            <a:spLocks noGrp="1"/>
          </p:cNvSpPr>
          <p:nvPr>
            <p:ph type="pic" sz="quarter" idx="36"/>
          </p:nvPr>
        </p:nvSpPr>
        <p:spPr>
          <a:xfrm>
            <a:off x="10741816" y="4188288"/>
            <a:ext cx="1143000" cy="1143000"/>
          </a:xfrm>
        </p:spPr>
        <p:txBody>
          <a:bodyPr>
            <a:normAutofit/>
          </a:bodyPr>
          <a:lstStyle>
            <a:lvl1pPr marL="0" indent="0">
              <a:buNone/>
              <a:defRPr sz="1000"/>
            </a:lvl1pPr>
          </a:lstStyle>
          <a:p>
            <a:endParaRPr lang="en-US"/>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18" name="Straight Connector 17">
            <a:extLst>
              <a:ext uri="{FF2B5EF4-FFF2-40B4-BE49-F238E27FC236}">
                <a16:creationId xmlns:a16="http://schemas.microsoft.com/office/drawing/2014/main" id="{8EA08847-EE14-FE2C-AE94-4CB86523A6C1}"/>
              </a:ext>
            </a:extLst>
          </p:cNvPr>
          <p:cNvCxnSpPr>
            <a:cxnSpLocks/>
          </p:cNvCxnSpPr>
          <p:nvPr userDrawn="1"/>
        </p:nvCxnSpPr>
        <p:spPr>
          <a:xfrm>
            <a:off x="523863" y="3426725"/>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2FDF896-AD11-0C43-7B69-AE87BC300FEE}"/>
              </a:ext>
            </a:extLst>
          </p:cNvPr>
          <p:cNvSpPr>
            <a:spLocks noGrp="1"/>
          </p:cNvSpPr>
          <p:nvPr>
            <p:ph type="body" idx="19" hasCustomPrompt="1"/>
          </p:nvPr>
        </p:nvSpPr>
        <p:spPr>
          <a:xfrm>
            <a:off x="12239180" y="4534571"/>
            <a:ext cx="11177410"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6" name="Text Placeholder 2">
            <a:extLst>
              <a:ext uri="{FF2B5EF4-FFF2-40B4-BE49-F238E27FC236}">
                <a16:creationId xmlns:a16="http://schemas.microsoft.com/office/drawing/2014/main" id="{4653D9A7-0185-80E8-8FEB-428EE3BC65C8}"/>
              </a:ext>
            </a:extLst>
          </p:cNvPr>
          <p:cNvSpPr>
            <a:spLocks noGrp="1"/>
          </p:cNvSpPr>
          <p:nvPr>
            <p:ph type="body" idx="20" hasCustomPrompt="1"/>
          </p:nvPr>
        </p:nvSpPr>
        <p:spPr>
          <a:xfrm>
            <a:off x="12239179" y="5146307"/>
            <a:ext cx="11177412"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Tree>
    <p:extLst>
      <p:ext uri="{BB962C8B-B14F-4D97-AF65-F5344CB8AC3E}">
        <p14:creationId xmlns:p14="http://schemas.microsoft.com/office/powerpoint/2010/main" val="375495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ch Stack w/ Icons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1" name="Text Placeholder 2">
            <a:extLst>
              <a:ext uri="{FF2B5EF4-FFF2-40B4-BE49-F238E27FC236}">
                <a16:creationId xmlns:a16="http://schemas.microsoft.com/office/drawing/2014/main" id="{0871AAA6-A2B6-467E-A963-E871E34AD662}"/>
              </a:ext>
            </a:extLst>
          </p:cNvPr>
          <p:cNvSpPr>
            <a:spLocks noGrp="1"/>
          </p:cNvSpPr>
          <p:nvPr>
            <p:ph type="body" idx="21" hasCustomPrompt="1"/>
          </p:nvPr>
        </p:nvSpPr>
        <p:spPr>
          <a:xfrm>
            <a:off x="12239179" y="7297649"/>
            <a:ext cx="11177409"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22" name="Text Placeholder 2">
            <a:extLst>
              <a:ext uri="{FF2B5EF4-FFF2-40B4-BE49-F238E27FC236}">
                <a16:creationId xmlns:a16="http://schemas.microsoft.com/office/drawing/2014/main" id="{00B05D2D-19F8-486C-B95D-15E19C9B84DD}"/>
              </a:ext>
            </a:extLst>
          </p:cNvPr>
          <p:cNvSpPr>
            <a:spLocks noGrp="1"/>
          </p:cNvSpPr>
          <p:nvPr>
            <p:ph type="body" idx="22" hasCustomPrompt="1"/>
          </p:nvPr>
        </p:nvSpPr>
        <p:spPr>
          <a:xfrm>
            <a:off x="12239179" y="7909385"/>
            <a:ext cx="11177411"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sp>
        <p:nvSpPr>
          <p:cNvPr id="37" name="Text Placeholder 2">
            <a:extLst>
              <a:ext uri="{FF2B5EF4-FFF2-40B4-BE49-F238E27FC236}">
                <a16:creationId xmlns:a16="http://schemas.microsoft.com/office/drawing/2014/main" id="{8E063ADA-19A7-58E6-1711-ACC4A8C19858}"/>
              </a:ext>
            </a:extLst>
          </p:cNvPr>
          <p:cNvSpPr>
            <a:spLocks noGrp="1"/>
          </p:cNvSpPr>
          <p:nvPr>
            <p:ph type="body" idx="23" hasCustomPrompt="1"/>
          </p:nvPr>
        </p:nvSpPr>
        <p:spPr>
          <a:xfrm>
            <a:off x="12239179" y="10080605"/>
            <a:ext cx="11177407" cy="34551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 Expertise</a:t>
            </a:r>
          </a:p>
        </p:txBody>
      </p:sp>
      <p:sp>
        <p:nvSpPr>
          <p:cNvPr id="38" name="Text Placeholder 2">
            <a:extLst>
              <a:ext uri="{FF2B5EF4-FFF2-40B4-BE49-F238E27FC236}">
                <a16:creationId xmlns:a16="http://schemas.microsoft.com/office/drawing/2014/main" id="{38160050-BE28-F0BF-2EFE-39B458A48946}"/>
              </a:ext>
            </a:extLst>
          </p:cNvPr>
          <p:cNvSpPr>
            <a:spLocks noGrp="1"/>
          </p:cNvSpPr>
          <p:nvPr>
            <p:ph type="body" idx="24" hasCustomPrompt="1"/>
          </p:nvPr>
        </p:nvSpPr>
        <p:spPr>
          <a:xfrm>
            <a:off x="12239179" y="10692341"/>
            <a:ext cx="11177409" cy="1287039"/>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Technologies — Technologies — technologies</a:t>
            </a:r>
          </a:p>
        </p:txBody>
      </p:sp>
      <p:cxnSp>
        <p:nvCxnSpPr>
          <p:cNvPr id="4" name="Straight Connector 3">
            <a:extLst>
              <a:ext uri="{FF2B5EF4-FFF2-40B4-BE49-F238E27FC236}">
                <a16:creationId xmlns:a16="http://schemas.microsoft.com/office/drawing/2014/main" id="{7BEE7CDF-99D3-B12E-97C4-F8AD03AB839C}"/>
              </a:ext>
            </a:extLst>
          </p:cNvPr>
          <p:cNvCxnSpPr>
            <a:cxnSpLocks/>
          </p:cNvCxnSpPr>
          <p:nvPr userDrawn="1"/>
        </p:nvCxnSpPr>
        <p:spPr>
          <a:xfrm>
            <a:off x="523863" y="6181457"/>
            <a:ext cx="233581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11">
            <a:extLst>
              <a:ext uri="{FF2B5EF4-FFF2-40B4-BE49-F238E27FC236}">
                <a16:creationId xmlns:a16="http://schemas.microsoft.com/office/drawing/2014/main" id="{22D71487-5569-4BEE-B686-B7B5EC3284ED}"/>
              </a:ext>
            </a:extLst>
          </p:cNvPr>
          <p:cNvSpPr>
            <a:spLocks noGrp="1"/>
          </p:cNvSpPr>
          <p:nvPr>
            <p:ph type="pic" sz="quarter" idx="33"/>
          </p:nvPr>
        </p:nvSpPr>
        <p:spPr>
          <a:xfrm>
            <a:off x="10741816" y="6940224"/>
            <a:ext cx="1143000" cy="1143000"/>
          </a:xfrm>
        </p:spPr>
        <p:txBody>
          <a:bodyPr>
            <a:normAutofit/>
          </a:bodyPr>
          <a:lstStyle>
            <a:lvl1pPr marL="0" indent="0">
              <a:buNone/>
              <a:defRPr sz="1000"/>
            </a:lvl1pPr>
          </a:lstStyle>
          <a:p>
            <a:endParaRPr lang="en-US"/>
          </a:p>
        </p:txBody>
      </p:sp>
      <p:sp>
        <p:nvSpPr>
          <p:cNvPr id="6" name="Picture Placeholder 11">
            <a:extLst>
              <a:ext uri="{FF2B5EF4-FFF2-40B4-BE49-F238E27FC236}">
                <a16:creationId xmlns:a16="http://schemas.microsoft.com/office/drawing/2014/main" id="{165126CC-48C6-3CCA-A91C-76915A054267}"/>
              </a:ext>
            </a:extLst>
          </p:cNvPr>
          <p:cNvSpPr>
            <a:spLocks noGrp="1"/>
          </p:cNvSpPr>
          <p:nvPr>
            <p:ph type="pic" sz="quarter" idx="35"/>
          </p:nvPr>
        </p:nvSpPr>
        <p:spPr>
          <a:xfrm>
            <a:off x="10741816" y="9700940"/>
            <a:ext cx="1143000" cy="1143000"/>
          </a:xfrm>
        </p:spPr>
        <p:txBody>
          <a:bodyPr>
            <a:normAutofit/>
          </a:bodyPr>
          <a:lstStyle>
            <a:lvl1pPr marL="0" indent="0">
              <a:buNone/>
              <a:defRPr sz="1000"/>
            </a:lvl1pPr>
          </a:lstStyle>
          <a:p>
            <a:endParaRPr lang="en-US"/>
          </a:p>
        </p:txBody>
      </p:sp>
    </p:spTree>
    <p:extLst>
      <p:ext uri="{BB962C8B-B14F-4D97-AF65-F5344CB8AC3E}">
        <p14:creationId xmlns:p14="http://schemas.microsoft.com/office/powerpoint/2010/main" val="13679946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st 01 – 6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8" name="Text Placeholder 2">
            <a:extLst>
              <a:ext uri="{FF2B5EF4-FFF2-40B4-BE49-F238E27FC236}">
                <a16:creationId xmlns:a16="http://schemas.microsoft.com/office/drawing/2014/main" id="{8D89A666-7E00-6875-7D98-51DB38467B42}"/>
              </a:ext>
            </a:extLst>
          </p:cNvPr>
          <p:cNvSpPr>
            <a:spLocks noGrp="1"/>
          </p:cNvSpPr>
          <p:nvPr>
            <p:ph type="body" idx="13" hasCustomPrompt="1"/>
          </p:nvPr>
        </p:nvSpPr>
        <p:spPr>
          <a:xfrm>
            <a:off x="8078251"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9" name="Text Placeholder 2">
            <a:extLst>
              <a:ext uri="{FF2B5EF4-FFF2-40B4-BE49-F238E27FC236}">
                <a16:creationId xmlns:a16="http://schemas.microsoft.com/office/drawing/2014/main" id="{179FDFB0-B560-15EB-BE0F-6B62A19CE7F6}"/>
              </a:ext>
            </a:extLst>
          </p:cNvPr>
          <p:cNvSpPr>
            <a:spLocks noGrp="1"/>
          </p:cNvSpPr>
          <p:nvPr>
            <p:ph type="body" idx="14" hasCustomPrompt="1"/>
          </p:nvPr>
        </p:nvSpPr>
        <p:spPr>
          <a:xfrm>
            <a:off x="8078251"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40191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46367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661076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722838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4" name="Text Placeholder 2">
            <a:extLst>
              <a:ext uri="{FF2B5EF4-FFF2-40B4-BE49-F238E27FC236}">
                <a16:creationId xmlns:a16="http://schemas.microsoft.com/office/drawing/2014/main" id="{0849992E-2498-1032-5C23-1EDC76B44E02}"/>
              </a:ext>
            </a:extLst>
          </p:cNvPr>
          <p:cNvSpPr>
            <a:spLocks noGrp="1"/>
          </p:cNvSpPr>
          <p:nvPr>
            <p:ph type="body" idx="19" hasCustomPrompt="1"/>
          </p:nvPr>
        </p:nvSpPr>
        <p:spPr>
          <a:xfrm>
            <a:off x="16605504" y="9202367"/>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5" name="Text Placeholder 2">
            <a:extLst>
              <a:ext uri="{FF2B5EF4-FFF2-40B4-BE49-F238E27FC236}">
                <a16:creationId xmlns:a16="http://schemas.microsoft.com/office/drawing/2014/main" id="{FB7573B7-CEDC-D525-BC7F-33FB4CCECDAC}"/>
              </a:ext>
            </a:extLst>
          </p:cNvPr>
          <p:cNvSpPr>
            <a:spLocks noGrp="1"/>
          </p:cNvSpPr>
          <p:nvPr>
            <p:ph type="body" idx="20" hasCustomPrompt="1"/>
          </p:nvPr>
        </p:nvSpPr>
        <p:spPr>
          <a:xfrm>
            <a:off x="16605504" y="98199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47" name="Straight Connector 46">
            <a:extLst>
              <a:ext uri="{FF2B5EF4-FFF2-40B4-BE49-F238E27FC236}">
                <a16:creationId xmlns:a16="http://schemas.microsoft.com/office/drawing/2014/main" id="{4C499093-4D32-4F28-14DE-A53D60112AB3}"/>
              </a:ext>
            </a:extLst>
          </p:cNvPr>
          <p:cNvCxnSpPr/>
          <p:nvPr userDrawn="1"/>
        </p:nvCxnSpPr>
        <p:spPr>
          <a:xfrm>
            <a:off x="408724" y="355982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066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st 01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3" name="Text Placeholder 2"/>
          <p:cNvSpPr>
            <a:spLocks noGrp="1"/>
          </p:cNvSpPr>
          <p:nvPr>
            <p:ph type="body" idx="1" hasCustomPrompt="1"/>
          </p:nvPr>
        </p:nvSpPr>
        <p:spPr>
          <a:xfrm>
            <a:off x="8078251"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8078251"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6" name="Text Placeholder 2">
            <a:extLst>
              <a:ext uri="{FF2B5EF4-FFF2-40B4-BE49-F238E27FC236}">
                <a16:creationId xmlns:a16="http://schemas.microsoft.com/office/drawing/2014/main" id="{68975980-F182-92A5-2B7B-061B55997D38}"/>
              </a:ext>
            </a:extLst>
          </p:cNvPr>
          <p:cNvSpPr>
            <a:spLocks noGrp="1"/>
          </p:cNvSpPr>
          <p:nvPr>
            <p:ph type="body" idx="11" hasCustomPrompt="1"/>
          </p:nvPr>
        </p:nvSpPr>
        <p:spPr>
          <a:xfrm>
            <a:off x="8078251"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7" name="Text Placeholder 2">
            <a:extLst>
              <a:ext uri="{FF2B5EF4-FFF2-40B4-BE49-F238E27FC236}">
                <a16:creationId xmlns:a16="http://schemas.microsoft.com/office/drawing/2014/main" id="{87F476DC-1AD9-89DE-FEA2-F4172F75D382}"/>
              </a:ext>
            </a:extLst>
          </p:cNvPr>
          <p:cNvSpPr>
            <a:spLocks noGrp="1"/>
          </p:cNvSpPr>
          <p:nvPr>
            <p:ph type="body" idx="12" hasCustomPrompt="1"/>
          </p:nvPr>
        </p:nvSpPr>
        <p:spPr>
          <a:xfrm>
            <a:off x="8078251"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0" name="Text Placeholder 2">
            <a:extLst>
              <a:ext uri="{FF2B5EF4-FFF2-40B4-BE49-F238E27FC236}">
                <a16:creationId xmlns:a16="http://schemas.microsoft.com/office/drawing/2014/main" id="{13CF1858-1FEF-5F0C-9A0A-EB4779007E03}"/>
              </a:ext>
            </a:extLst>
          </p:cNvPr>
          <p:cNvSpPr>
            <a:spLocks noGrp="1"/>
          </p:cNvSpPr>
          <p:nvPr>
            <p:ph type="body" idx="15" hasCustomPrompt="1"/>
          </p:nvPr>
        </p:nvSpPr>
        <p:spPr>
          <a:xfrm>
            <a:off x="16605504" y="68686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1" name="Text Placeholder 2">
            <a:extLst>
              <a:ext uri="{FF2B5EF4-FFF2-40B4-BE49-F238E27FC236}">
                <a16:creationId xmlns:a16="http://schemas.microsoft.com/office/drawing/2014/main" id="{0BAA0D5A-499F-E9C1-CCAE-1B7C6913BC6A}"/>
              </a:ext>
            </a:extLst>
          </p:cNvPr>
          <p:cNvSpPr>
            <a:spLocks noGrp="1"/>
          </p:cNvSpPr>
          <p:nvPr>
            <p:ph type="body" idx="16" hasCustomPrompt="1"/>
          </p:nvPr>
        </p:nvSpPr>
        <p:spPr>
          <a:xfrm>
            <a:off x="16605504" y="74862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32" name="Text Placeholder 2">
            <a:extLst>
              <a:ext uri="{FF2B5EF4-FFF2-40B4-BE49-F238E27FC236}">
                <a16:creationId xmlns:a16="http://schemas.microsoft.com/office/drawing/2014/main" id="{FC7C9133-0D7A-C35B-582B-63B4ACF184FD}"/>
              </a:ext>
            </a:extLst>
          </p:cNvPr>
          <p:cNvSpPr>
            <a:spLocks noGrp="1"/>
          </p:cNvSpPr>
          <p:nvPr>
            <p:ph type="body" idx="17" hasCustomPrompt="1"/>
          </p:nvPr>
        </p:nvSpPr>
        <p:spPr>
          <a:xfrm>
            <a:off x="16605504" y="9460276"/>
            <a:ext cx="7372946" cy="34990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33" name="Text Placeholder 2">
            <a:extLst>
              <a:ext uri="{FF2B5EF4-FFF2-40B4-BE49-F238E27FC236}">
                <a16:creationId xmlns:a16="http://schemas.microsoft.com/office/drawing/2014/main" id="{F01D3628-D8E8-981E-48CA-A4D6D7A0EA8F}"/>
              </a:ext>
            </a:extLst>
          </p:cNvPr>
          <p:cNvSpPr>
            <a:spLocks noGrp="1"/>
          </p:cNvSpPr>
          <p:nvPr>
            <p:ph type="body" idx="18" hasCustomPrompt="1"/>
          </p:nvPr>
        </p:nvSpPr>
        <p:spPr>
          <a:xfrm>
            <a:off x="16605504" y="10077899"/>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4677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st 02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9" name="Straight Connector 8">
            <a:extLst>
              <a:ext uri="{FF2B5EF4-FFF2-40B4-BE49-F238E27FC236}">
                <a16:creationId xmlns:a16="http://schemas.microsoft.com/office/drawing/2014/main" id="{147DCA07-CCCA-7156-65AE-E98DF50C27B8}"/>
              </a:ext>
            </a:extLst>
          </p:cNvPr>
          <p:cNvCxnSpPr/>
          <p:nvPr userDrawn="1"/>
        </p:nvCxnSpPr>
        <p:spPr>
          <a:xfrm>
            <a:off x="408724" y="640933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CACE95C-8B56-816C-8A77-3B9C8D58929A}"/>
              </a:ext>
            </a:extLst>
          </p:cNvPr>
          <p:cNvSpPr>
            <a:spLocks noGrp="1"/>
          </p:cNvSpPr>
          <p:nvPr>
            <p:ph type="body" idx="20" hasCustomPrompt="1"/>
          </p:nvPr>
        </p:nvSpPr>
        <p:spPr>
          <a:xfrm>
            <a:off x="8230651"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2" name="Text Placeholder 2">
            <a:extLst>
              <a:ext uri="{FF2B5EF4-FFF2-40B4-BE49-F238E27FC236}">
                <a16:creationId xmlns:a16="http://schemas.microsoft.com/office/drawing/2014/main" id="{A347089A-4D85-727A-D4F6-E6D2CE161D4E}"/>
              </a:ext>
            </a:extLst>
          </p:cNvPr>
          <p:cNvSpPr>
            <a:spLocks noGrp="1"/>
          </p:cNvSpPr>
          <p:nvPr>
            <p:ph type="body" idx="21" hasCustomPrompt="1"/>
          </p:nvPr>
        </p:nvSpPr>
        <p:spPr>
          <a:xfrm>
            <a:off x="3553312"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3" name="Text Placeholder 2">
            <a:extLst>
              <a:ext uri="{FF2B5EF4-FFF2-40B4-BE49-F238E27FC236}">
                <a16:creationId xmlns:a16="http://schemas.microsoft.com/office/drawing/2014/main" id="{54C6A00F-949F-F1B9-53F8-0F840CD4C65E}"/>
              </a:ext>
            </a:extLst>
          </p:cNvPr>
          <p:cNvSpPr>
            <a:spLocks noGrp="1"/>
          </p:cNvSpPr>
          <p:nvPr>
            <p:ph type="body" idx="22" hasCustomPrompt="1"/>
          </p:nvPr>
        </p:nvSpPr>
        <p:spPr>
          <a:xfrm>
            <a:off x="8230651"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6" name="Text Placeholder 2">
            <a:extLst>
              <a:ext uri="{FF2B5EF4-FFF2-40B4-BE49-F238E27FC236}">
                <a16:creationId xmlns:a16="http://schemas.microsoft.com/office/drawing/2014/main" id="{55C34E22-C125-D92B-65B9-0A9B2240D3EB}"/>
              </a:ext>
            </a:extLst>
          </p:cNvPr>
          <p:cNvSpPr>
            <a:spLocks noGrp="1"/>
          </p:cNvSpPr>
          <p:nvPr>
            <p:ph type="body" idx="23" hasCustomPrompt="1"/>
          </p:nvPr>
        </p:nvSpPr>
        <p:spPr>
          <a:xfrm>
            <a:off x="3553312"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7" name="Text Placeholder 2">
            <a:extLst>
              <a:ext uri="{FF2B5EF4-FFF2-40B4-BE49-F238E27FC236}">
                <a16:creationId xmlns:a16="http://schemas.microsoft.com/office/drawing/2014/main" id="{9608DEF8-6F43-C8AD-0900-CAFFE512BF86}"/>
              </a:ext>
            </a:extLst>
          </p:cNvPr>
          <p:cNvSpPr>
            <a:spLocks noGrp="1"/>
          </p:cNvSpPr>
          <p:nvPr>
            <p:ph type="body" idx="24" hasCustomPrompt="1"/>
          </p:nvPr>
        </p:nvSpPr>
        <p:spPr>
          <a:xfrm>
            <a:off x="19385730" y="685911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8" name="Text Placeholder 2">
            <a:extLst>
              <a:ext uri="{FF2B5EF4-FFF2-40B4-BE49-F238E27FC236}">
                <a16:creationId xmlns:a16="http://schemas.microsoft.com/office/drawing/2014/main" id="{AFFFE671-5030-7770-2D25-21BD765A672A}"/>
              </a:ext>
            </a:extLst>
          </p:cNvPr>
          <p:cNvSpPr>
            <a:spLocks noGrp="1"/>
          </p:cNvSpPr>
          <p:nvPr>
            <p:ph type="body" idx="25" hasCustomPrompt="1"/>
          </p:nvPr>
        </p:nvSpPr>
        <p:spPr>
          <a:xfrm>
            <a:off x="14708391"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19" name="Text Placeholder 2">
            <a:extLst>
              <a:ext uri="{FF2B5EF4-FFF2-40B4-BE49-F238E27FC236}">
                <a16:creationId xmlns:a16="http://schemas.microsoft.com/office/drawing/2014/main" id="{319959B3-253C-0914-A803-E85759EDC96E}"/>
              </a:ext>
            </a:extLst>
          </p:cNvPr>
          <p:cNvSpPr>
            <a:spLocks noGrp="1"/>
          </p:cNvSpPr>
          <p:nvPr>
            <p:ph type="body" idx="26" hasCustomPrompt="1"/>
          </p:nvPr>
        </p:nvSpPr>
        <p:spPr>
          <a:xfrm>
            <a:off x="19385730" y="8885774"/>
            <a:ext cx="4592720"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0" name="Text Placeholder 2">
            <a:extLst>
              <a:ext uri="{FF2B5EF4-FFF2-40B4-BE49-F238E27FC236}">
                <a16:creationId xmlns:a16="http://schemas.microsoft.com/office/drawing/2014/main" id="{CA0459A4-55C8-2700-4D20-81A98924F99A}"/>
              </a:ext>
            </a:extLst>
          </p:cNvPr>
          <p:cNvSpPr>
            <a:spLocks noGrp="1"/>
          </p:cNvSpPr>
          <p:nvPr>
            <p:ph type="body" idx="27" hasCustomPrompt="1"/>
          </p:nvPr>
        </p:nvSpPr>
        <p:spPr>
          <a:xfrm>
            <a:off x="14708391"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Tree>
    <p:extLst>
      <p:ext uri="{BB962C8B-B14F-4D97-AF65-F5344CB8AC3E}">
        <p14:creationId xmlns:p14="http://schemas.microsoft.com/office/powerpoint/2010/main" val="25626472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st 03 – 4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sp>
        <p:nvSpPr>
          <p:cNvPr id="5" name="Text Placeholder 2">
            <a:extLst>
              <a:ext uri="{FF2B5EF4-FFF2-40B4-BE49-F238E27FC236}">
                <a16:creationId xmlns:a16="http://schemas.microsoft.com/office/drawing/2014/main" id="{8DB6BDE2-E544-B0E8-3BD9-E7B2ADD4A9BE}"/>
              </a:ext>
            </a:extLst>
          </p:cNvPr>
          <p:cNvSpPr>
            <a:spLocks noGrp="1"/>
          </p:cNvSpPr>
          <p:nvPr>
            <p:ph type="body" idx="10" hasCustomPrompt="1"/>
          </p:nvPr>
        </p:nvSpPr>
        <p:spPr>
          <a:xfrm>
            <a:off x="12193587" y="6448124"/>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4" name="Text Placeholder 2">
            <a:extLst>
              <a:ext uri="{FF2B5EF4-FFF2-40B4-BE49-F238E27FC236}">
                <a16:creationId xmlns:a16="http://schemas.microsoft.com/office/drawing/2014/main" id="{4A91C3D2-6C5F-DD6E-020B-EABAE1F6C9F1}"/>
              </a:ext>
            </a:extLst>
          </p:cNvPr>
          <p:cNvSpPr>
            <a:spLocks noGrp="1"/>
          </p:cNvSpPr>
          <p:nvPr>
            <p:ph type="body" idx="11" hasCustomPrompt="1"/>
          </p:nvPr>
        </p:nvSpPr>
        <p:spPr>
          <a:xfrm>
            <a:off x="8078252" y="8382813"/>
            <a:ext cx="3171640"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6" name="Text Placeholder 2">
            <a:extLst>
              <a:ext uri="{FF2B5EF4-FFF2-40B4-BE49-F238E27FC236}">
                <a16:creationId xmlns:a16="http://schemas.microsoft.com/office/drawing/2014/main" id="{5D81F31A-ECD6-2C59-FFE4-0F92F7675FBC}"/>
              </a:ext>
            </a:extLst>
          </p:cNvPr>
          <p:cNvSpPr>
            <a:spLocks noGrp="1"/>
          </p:cNvSpPr>
          <p:nvPr>
            <p:ph type="body" idx="12" hasCustomPrompt="1"/>
          </p:nvPr>
        </p:nvSpPr>
        <p:spPr>
          <a:xfrm>
            <a:off x="12193587" y="8382813"/>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7" name="Text Placeholder 2">
            <a:extLst>
              <a:ext uri="{FF2B5EF4-FFF2-40B4-BE49-F238E27FC236}">
                <a16:creationId xmlns:a16="http://schemas.microsoft.com/office/drawing/2014/main" id="{73036934-B604-18F5-6F4A-E246A5922F84}"/>
              </a:ext>
            </a:extLst>
          </p:cNvPr>
          <p:cNvSpPr>
            <a:spLocks noGrp="1"/>
          </p:cNvSpPr>
          <p:nvPr>
            <p:ph type="body" idx="13" hasCustomPrompt="1"/>
          </p:nvPr>
        </p:nvSpPr>
        <p:spPr>
          <a:xfrm>
            <a:off x="8078251" y="10317502"/>
            <a:ext cx="3171641" cy="454775"/>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8" name="Text Placeholder 2">
            <a:extLst>
              <a:ext uri="{FF2B5EF4-FFF2-40B4-BE49-F238E27FC236}">
                <a16:creationId xmlns:a16="http://schemas.microsoft.com/office/drawing/2014/main" id="{F833460D-FC3B-D928-92DA-80DB30EF3F48}"/>
              </a:ext>
            </a:extLst>
          </p:cNvPr>
          <p:cNvSpPr>
            <a:spLocks noGrp="1"/>
          </p:cNvSpPr>
          <p:nvPr>
            <p:ph type="body" idx="14" hasCustomPrompt="1"/>
          </p:nvPr>
        </p:nvSpPr>
        <p:spPr>
          <a:xfrm>
            <a:off x="12193587" y="10317502"/>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1" name="Text Placeholder 2">
            <a:extLst>
              <a:ext uri="{FF2B5EF4-FFF2-40B4-BE49-F238E27FC236}">
                <a16:creationId xmlns:a16="http://schemas.microsoft.com/office/drawing/2014/main" id="{BDD87D93-61C7-D0AC-B797-9ED3CAC736C1}"/>
              </a:ext>
            </a:extLst>
          </p:cNvPr>
          <p:cNvSpPr>
            <a:spLocks noGrp="1"/>
          </p:cNvSpPr>
          <p:nvPr>
            <p:ph type="body" idx="15" hasCustomPrompt="1"/>
          </p:nvPr>
        </p:nvSpPr>
        <p:spPr>
          <a:xfrm>
            <a:off x="8078252" y="6448124"/>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sp>
        <p:nvSpPr>
          <p:cNvPr id="20" name="Text Placeholder 2">
            <a:extLst>
              <a:ext uri="{FF2B5EF4-FFF2-40B4-BE49-F238E27FC236}">
                <a16:creationId xmlns:a16="http://schemas.microsoft.com/office/drawing/2014/main" id="{09ED9FBA-7727-84CE-3E68-08259B6F1486}"/>
              </a:ext>
            </a:extLst>
          </p:cNvPr>
          <p:cNvSpPr>
            <a:spLocks noGrp="1"/>
          </p:cNvSpPr>
          <p:nvPr>
            <p:ph type="body" idx="16" hasCustomPrompt="1"/>
          </p:nvPr>
        </p:nvSpPr>
        <p:spPr>
          <a:xfrm>
            <a:off x="12193587" y="4509590"/>
            <a:ext cx="737294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21" name="Text Placeholder 2">
            <a:extLst>
              <a:ext uri="{FF2B5EF4-FFF2-40B4-BE49-F238E27FC236}">
                <a16:creationId xmlns:a16="http://schemas.microsoft.com/office/drawing/2014/main" id="{14500402-09F7-740C-E383-37F5C315894C}"/>
              </a:ext>
            </a:extLst>
          </p:cNvPr>
          <p:cNvSpPr>
            <a:spLocks noGrp="1"/>
          </p:cNvSpPr>
          <p:nvPr>
            <p:ph type="body" idx="17" hasCustomPrompt="1"/>
          </p:nvPr>
        </p:nvSpPr>
        <p:spPr>
          <a:xfrm>
            <a:off x="8078252" y="4509590"/>
            <a:ext cx="3171640" cy="89990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 </a:t>
            </a:r>
            <a:r>
              <a:rPr lang="en-US" err="1"/>
              <a:t>amet</a:t>
            </a:r>
            <a:endParaRPr lang="en-US"/>
          </a:p>
        </p:txBody>
      </p:sp>
      <p:cxnSp>
        <p:nvCxnSpPr>
          <p:cNvPr id="22" name="Straight Connector 21">
            <a:extLst>
              <a:ext uri="{FF2B5EF4-FFF2-40B4-BE49-F238E27FC236}">
                <a16:creationId xmlns:a16="http://schemas.microsoft.com/office/drawing/2014/main" id="{2DB148CE-64A4-2484-F37C-94D4E0CE8C21}"/>
              </a:ext>
            </a:extLst>
          </p:cNvPr>
          <p:cNvCxnSpPr/>
          <p:nvPr userDrawn="1"/>
        </p:nvCxnSpPr>
        <p:spPr>
          <a:xfrm>
            <a:off x="408724" y="352829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494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Groups">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FD4F3927-27F4-E45B-BFBC-B913DB1AC135}"/>
              </a:ext>
            </a:extLst>
          </p:cNvPr>
          <p:cNvSpPr>
            <a:spLocks noGrp="1"/>
          </p:cNvSpPr>
          <p:nvPr>
            <p:ph type="body" idx="44" hasCustomPrompt="1"/>
          </p:nvPr>
        </p:nvSpPr>
        <p:spPr>
          <a:xfrm>
            <a:off x="523862" y="7216462"/>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8" name="Picture Placeholder 2">
            <a:extLst>
              <a:ext uri="{FF2B5EF4-FFF2-40B4-BE49-F238E27FC236}">
                <a16:creationId xmlns:a16="http://schemas.microsoft.com/office/drawing/2014/main" id="{3724E85A-BC3A-BE3C-35E0-2BB491E956A7}"/>
              </a:ext>
            </a:extLst>
          </p:cNvPr>
          <p:cNvSpPr>
            <a:spLocks noGrp="1" noChangeAspect="1"/>
          </p:cNvSpPr>
          <p:nvPr>
            <p:ph type="pic" idx="10"/>
          </p:nvPr>
        </p:nvSpPr>
        <p:spPr>
          <a:xfrm>
            <a:off x="8080593"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28334573-4EDF-9946-B6B6-FAEA09468B41}"/>
              </a:ext>
            </a:extLst>
          </p:cNvPr>
          <p:cNvSpPr>
            <a:spLocks noGrp="1" noChangeAspect="1"/>
          </p:cNvSpPr>
          <p:nvPr>
            <p:ph type="pic" idx="24"/>
          </p:nvPr>
        </p:nvSpPr>
        <p:spPr>
          <a:xfrm>
            <a:off x="13443122"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7" name="Picture Placeholder 2">
            <a:extLst>
              <a:ext uri="{FF2B5EF4-FFF2-40B4-BE49-F238E27FC236}">
                <a16:creationId xmlns:a16="http://schemas.microsoft.com/office/drawing/2014/main" id="{7BB65983-E2A9-042E-AA6B-5CDD8B1BD07F}"/>
              </a:ext>
            </a:extLst>
          </p:cNvPr>
          <p:cNvSpPr>
            <a:spLocks noGrp="1" noChangeAspect="1"/>
          </p:cNvSpPr>
          <p:nvPr>
            <p:ph type="pic" idx="25"/>
          </p:nvPr>
        </p:nvSpPr>
        <p:spPr>
          <a:xfrm>
            <a:off x="18805650"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5" name="Straight Connector 4">
            <a:extLst>
              <a:ext uri="{FF2B5EF4-FFF2-40B4-BE49-F238E27FC236}">
                <a16:creationId xmlns:a16="http://schemas.microsoft.com/office/drawing/2014/main" id="{1C13EA3D-1BC0-B842-6283-3077D28328AC}"/>
              </a:ext>
            </a:extLst>
          </p:cNvPr>
          <p:cNvCxnSpPr>
            <a:cxnSpLocks/>
          </p:cNvCxnSpPr>
          <p:nvPr userDrawn="1"/>
        </p:nvCxnSpPr>
        <p:spPr>
          <a:xfrm>
            <a:off x="8080595" y="6728601"/>
            <a:ext cx="4679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13D76B-4F7D-5D0D-B831-AEC5EEDD20A1}"/>
              </a:ext>
            </a:extLst>
          </p:cNvPr>
          <p:cNvCxnSpPr>
            <a:cxnSpLocks/>
          </p:cNvCxnSpPr>
          <p:nvPr userDrawn="1"/>
        </p:nvCxnSpPr>
        <p:spPr>
          <a:xfrm>
            <a:off x="13445196" y="6728601"/>
            <a:ext cx="46937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76B804-9CFF-21F9-8D3B-6D7A8111D2B9}"/>
              </a:ext>
            </a:extLst>
          </p:cNvPr>
          <p:cNvCxnSpPr>
            <a:cxnSpLocks/>
          </p:cNvCxnSpPr>
          <p:nvPr userDrawn="1"/>
        </p:nvCxnSpPr>
        <p:spPr>
          <a:xfrm>
            <a:off x="18809798" y="6728601"/>
            <a:ext cx="46872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057E5869-6438-0F9E-753E-E8B0AE798A97}"/>
              </a:ext>
            </a:extLst>
          </p:cNvPr>
          <p:cNvSpPr>
            <a:spLocks noGrp="1"/>
          </p:cNvSpPr>
          <p:nvPr>
            <p:ph type="body" idx="18" hasCustomPrompt="1"/>
          </p:nvPr>
        </p:nvSpPr>
        <p:spPr>
          <a:xfrm>
            <a:off x="9348282"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1" name="Text Placeholder 2">
            <a:extLst>
              <a:ext uri="{FF2B5EF4-FFF2-40B4-BE49-F238E27FC236}">
                <a16:creationId xmlns:a16="http://schemas.microsoft.com/office/drawing/2014/main" id="{AB3758A3-3218-F82E-A5D5-0D7E1C70C53B}"/>
              </a:ext>
            </a:extLst>
          </p:cNvPr>
          <p:cNvSpPr>
            <a:spLocks noGrp="1"/>
          </p:cNvSpPr>
          <p:nvPr>
            <p:ph type="body" idx="19" hasCustomPrompt="1"/>
          </p:nvPr>
        </p:nvSpPr>
        <p:spPr>
          <a:xfrm>
            <a:off x="9348282"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2" name="Text Placeholder 2">
            <a:extLst>
              <a:ext uri="{FF2B5EF4-FFF2-40B4-BE49-F238E27FC236}">
                <a16:creationId xmlns:a16="http://schemas.microsoft.com/office/drawing/2014/main" id="{70F8C9D1-7AE9-8FBD-BAFD-3DE09387CA46}"/>
              </a:ext>
            </a:extLst>
          </p:cNvPr>
          <p:cNvSpPr>
            <a:spLocks noGrp="1"/>
          </p:cNvSpPr>
          <p:nvPr>
            <p:ph type="body" idx="20" hasCustomPrompt="1"/>
          </p:nvPr>
        </p:nvSpPr>
        <p:spPr>
          <a:xfrm>
            <a:off x="14712887"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3" name="Text Placeholder 2">
            <a:extLst>
              <a:ext uri="{FF2B5EF4-FFF2-40B4-BE49-F238E27FC236}">
                <a16:creationId xmlns:a16="http://schemas.microsoft.com/office/drawing/2014/main" id="{888C3895-0955-577C-93BA-C8F138BF7E68}"/>
              </a:ext>
            </a:extLst>
          </p:cNvPr>
          <p:cNvSpPr>
            <a:spLocks noGrp="1"/>
          </p:cNvSpPr>
          <p:nvPr>
            <p:ph type="body" idx="21" hasCustomPrompt="1"/>
          </p:nvPr>
        </p:nvSpPr>
        <p:spPr>
          <a:xfrm>
            <a:off x="14712887"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4" name="Text Placeholder 2">
            <a:extLst>
              <a:ext uri="{FF2B5EF4-FFF2-40B4-BE49-F238E27FC236}">
                <a16:creationId xmlns:a16="http://schemas.microsoft.com/office/drawing/2014/main" id="{ED8A0606-5299-87F7-0744-09E5B0938D79}"/>
              </a:ext>
            </a:extLst>
          </p:cNvPr>
          <p:cNvSpPr>
            <a:spLocks noGrp="1"/>
          </p:cNvSpPr>
          <p:nvPr>
            <p:ph type="body" idx="22" hasCustomPrompt="1"/>
          </p:nvPr>
        </p:nvSpPr>
        <p:spPr>
          <a:xfrm>
            <a:off x="20075300" y="765626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5" name="Text Placeholder 2">
            <a:extLst>
              <a:ext uri="{FF2B5EF4-FFF2-40B4-BE49-F238E27FC236}">
                <a16:creationId xmlns:a16="http://schemas.microsoft.com/office/drawing/2014/main" id="{0858F44C-F51C-CEAD-FD4A-54F5BBDAC266}"/>
              </a:ext>
            </a:extLst>
          </p:cNvPr>
          <p:cNvSpPr>
            <a:spLocks noGrp="1"/>
          </p:cNvSpPr>
          <p:nvPr>
            <p:ph type="body" idx="23" hasCustomPrompt="1"/>
          </p:nvPr>
        </p:nvSpPr>
        <p:spPr>
          <a:xfrm>
            <a:off x="20075300" y="724804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8" name="Picture Placeholder 2">
            <a:extLst>
              <a:ext uri="{FF2B5EF4-FFF2-40B4-BE49-F238E27FC236}">
                <a16:creationId xmlns:a16="http://schemas.microsoft.com/office/drawing/2014/main" id="{17B45C30-B679-1128-43FF-3908C2354685}"/>
              </a:ext>
            </a:extLst>
          </p:cNvPr>
          <p:cNvSpPr>
            <a:spLocks noGrp="1" noChangeAspect="1"/>
          </p:cNvSpPr>
          <p:nvPr>
            <p:ph type="pic" idx="26"/>
          </p:nvPr>
        </p:nvSpPr>
        <p:spPr>
          <a:xfrm>
            <a:off x="8080593"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9" name="Picture Placeholder 2">
            <a:extLst>
              <a:ext uri="{FF2B5EF4-FFF2-40B4-BE49-F238E27FC236}">
                <a16:creationId xmlns:a16="http://schemas.microsoft.com/office/drawing/2014/main" id="{2AEF8205-10E0-392B-E29B-7B37BF93CE19}"/>
              </a:ext>
            </a:extLst>
          </p:cNvPr>
          <p:cNvSpPr>
            <a:spLocks noGrp="1" noChangeAspect="1"/>
          </p:cNvSpPr>
          <p:nvPr>
            <p:ph type="pic" idx="27"/>
          </p:nvPr>
        </p:nvSpPr>
        <p:spPr>
          <a:xfrm>
            <a:off x="13443122"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0" name="Picture Placeholder 2">
            <a:extLst>
              <a:ext uri="{FF2B5EF4-FFF2-40B4-BE49-F238E27FC236}">
                <a16:creationId xmlns:a16="http://schemas.microsoft.com/office/drawing/2014/main" id="{B0FD5614-0A86-5940-85FD-E7F52911A12F}"/>
              </a:ext>
            </a:extLst>
          </p:cNvPr>
          <p:cNvSpPr>
            <a:spLocks noGrp="1" noChangeAspect="1"/>
          </p:cNvSpPr>
          <p:nvPr>
            <p:ph type="pic" idx="28"/>
          </p:nvPr>
        </p:nvSpPr>
        <p:spPr>
          <a:xfrm>
            <a:off x="18805650"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1" name="Text Placeholder 2">
            <a:extLst>
              <a:ext uri="{FF2B5EF4-FFF2-40B4-BE49-F238E27FC236}">
                <a16:creationId xmlns:a16="http://schemas.microsoft.com/office/drawing/2014/main" id="{CF3384D2-E9D3-EE71-B2C4-A75CA5C8925D}"/>
              </a:ext>
            </a:extLst>
          </p:cNvPr>
          <p:cNvSpPr>
            <a:spLocks noGrp="1"/>
          </p:cNvSpPr>
          <p:nvPr>
            <p:ph type="body" idx="29" hasCustomPrompt="1"/>
          </p:nvPr>
        </p:nvSpPr>
        <p:spPr>
          <a:xfrm>
            <a:off x="9348282"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1D253F70-BD64-5986-5C17-64AB6DA90A67}"/>
              </a:ext>
            </a:extLst>
          </p:cNvPr>
          <p:cNvSpPr>
            <a:spLocks noGrp="1"/>
          </p:cNvSpPr>
          <p:nvPr>
            <p:ph type="body" idx="30" hasCustomPrompt="1"/>
          </p:nvPr>
        </p:nvSpPr>
        <p:spPr>
          <a:xfrm>
            <a:off x="9348282"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3" name="Text Placeholder 2">
            <a:extLst>
              <a:ext uri="{FF2B5EF4-FFF2-40B4-BE49-F238E27FC236}">
                <a16:creationId xmlns:a16="http://schemas.microsoft.com/office/drawing/2014/main" id="{76502E9D-3BED-1446-88C0-DBE8598D4DEC}"/>
              </a:ext>
            </a:extLst>
          </p:cNvPr>
          <p:cNvSpPr>
            <a:spLocks noGrp="1"/>
          </p:cNvSpPr>
          <p:nvPr>
            <p:ph type="body" idx="31" hasCustomPrompt="1"/>
          </p:nvPr>
        </p:nvSpPr>
        <p:spPr>
          <a:xfrm>
            <a:off x="14712887"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739AC8BE-AB3B-DFF4-4832-B4AE8953AC2A}"/>
              </a:ext>
            </a:extLst>
          </p:cNvPr>
          <p:cNvSpPr>
            <a:spLocks noGrp="1"/>
          </p:cNvSpPr>
          <p:nvPr>
            <p:ph type="body" idx="32" hasCustomPrompt="1"/>
          </p:nvPr>
        </p:nvSpPr>
        <p:spPr>
          <a:xfrm>
            <a:off x="14712887"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5" name="Text Placeholder 2">
            <a:extLst>
              <a:ext uri="{FF2B5EF4-FFF2-40B4-BE49-F238E27FC236}">
                <a16:creationId xmlns:a16="http://schemas.microsoft.com/office/drawing/2014/main" id="{083951F0-4356-5154-A260-61C2483E877A}"/>
              </a:ext>
            </a:extLst>
          </p:cNvPr>
          <p:cNvSpPr>
            <a:spLocks noGrp="1"/>
          </p:cNvSpPr>
          <p:nvPr>
            <p:ph type="body" idx="33" hasCustomPrompt="1"/>
          </p:nvPr>
        </p:nvSpPr>
        <p:spPr>
          <a:xfrm>
            <a:off x="20075300" y="9528113"/>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EE6C0C03-F232-056F-1481-116EF3E30F50}"/>
              </a:ext>
            </a:extLst>
          </p:cNvPr>
          <p:cNvSpPr>
            <a:spLocks noGrp="1"/>
          </p:cNvSpPr>
          <p:nvPr>
            <p:ph type="body" idx="34" hasCustomPrompt="1"/>
          </p:nvPr>
        </p:nvSpPr>
        <p:spPr>
          <a:xfrm>
            <a:off x="20075300" y="9119886"/>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7" name="Picture Placeholder 2">
            <a:extLst>
              <a:ext uri="{FF2B5EF4-FFF2-40B4-BE49-F238E27FC236}">
                <a16:creationId xmlns:a16="http://schemas.microsoft.com/office/drawing/2014/main" id="{379D82E4-0347-663A-70AF-5E4C3C988611}"/>
              </a:ext>
            </a:extLst>
          </p:cNvPr>
          <p:cNvSpPr>
            <a:spLocks noGrp="1" noChangeAspect="1"/>
          </p:cNvSpPr>
          <p:nvPr>
            <p:ph type="pic" idx="35"/>
          </p:nvPr>
        </p:nvSpPr>
        <p:spPr>
          <a:xfrm>
            <a:off x="8080593"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8" name="Picture Placeholder 2">
            <a:extLst>
              <a:ext uri="{FF2B5EF4-FFF2-40B4-BE49-F238E27FC236}">
                <a16:creationId xmlns:a16="http://schemas.microsoft.com/office/drawing/2014/main" id="{855E6F98-BFCA-082E-AF02-43E9EAFEBE21}"/>
              </a:ext>
            </a:extLst>
          </p:cNvPr>
          <p:cNvSpPr>
            <a:spLocks noGrp="1" noChangeAspect="1"/>
          </p:cNvSpPr>
          <p:nvPr>
            <p:ph type="pic" idx="36"/>
          </p:nvPr>
        </p:nvSpPr>
        <p:spPr>
          <a:xfrm>
            <a:off x="13443122"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9" name="Picture Placeholder 2">
            <a:extLst>
              <a:ext uri="{FF2B5EF4-FFF2-40B4-BE49-F238E27FC236}">
                <a16:creationId xmlns:a16="http://schemas.microsoft.com/office/drawing/2014/main" id="{8C7E0625-A0CD-5780-4FEE-89D87941003B}"/>
              </a:ext>
            </a:extLst>
          </p:cNvPr>
          <p:cNvSpPr>
            <a:spLocks noGrp="1" noChangeAspect="1"/>
          </p:cNvSpPr>
          <p:nvPr>
            <p:ph type="pic" idx="37"/>
          </p:nvPr>
        </p:nvSpPr>
        <p:spPr>
          <a:xfrm>
            <a:off x="18805650"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60" name="Text Placeholder 2">
            <a:extLst>
              <a:ext uri="{FF2B5EF4-FFF2-40B4-BE49-F238E27FC236}">
                <a16:creationId xmlns:a16="http://schemas.microsoft.com/office/drawing/2014/main" id="{1E4EAC04-59A9-37BD-4D4B-DAF8E4296EF1}"/>
              </a:ext>
            </a:extLst>
          </p:cNvPr>
          <p:cNvSpPr>
            <a:spLocks noGrp="1"/>
          </p:cNvSpPr>
          <p:nvPr>
            <p:ph type="body" idx="38" hasCustomPrompt="1"/>
          </p:nvPr>
        </p:nvSpPr>
        <p:spPr>
          <a:xfrm>
            <a:off x="9348282"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1" name="Text Placeholder 2">
            <a:extLst>
              <a:ext uri="{FF2B5EF4-FFF2-40B4-BE49-F238E27FC236}">
                <a16:creationId xmlns:a16="http://schemas.microsoft.com/office/drawing/2014/main" id="{D3D21C91-11E8-C1D0-9612-8276E7A4FC00}"/>
              </a:ext>
            </a:extLst>
          </p:cNvPr>
          <p:cNvSpPr>
            <a:spLocks noGrp="1"/>
          </p:cNvSpPr>
          <p:nvPr>
            <p:ph type="body" idx="39" hasCustomPrompt="1"/>
          </p:nvPr>
        </p:nvSpPr>
        <p:spPr>
          <a:xfrm>
            <a:off x="9348282"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2" name="Text Placeholder 2">
            <a:extLst>
              <a:ext uri="{FF2B5EF4-FFF2-40B4-BE49-F238E27FC236}">
                <a16:creationId xmlns:a16="http://schemas.microsoft.com/office/drawing/2014/main" id="{0178CF07-5C5D-92B9-C084-627D1C868886}"/>
              </a:ext>
            </a:extLst>
          </p:cNvPr>
          <p:cNvSpPr>
            <a:spLocks noGrp="1"/>
          </p:cNvSpPr>
          <p:nvPr>
            <p:ph type="body" idx="40" hasCustomPrompt="1"/>
          </p:nvPr>
        </p:nvSpPr>
        <p:spPr>
          <a:xfrm>
            <a:off x="14712887"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3" name="Text Placeholder 2">
            <a:extLst>
              <a:ext uri="{FF2B5EF4-FFF2-40B4-BE49-F238E27FC236}">
                <a16:creationId xmlns:a16="http://schemas.microsoft.com/office/drawing/2014/main" id="{9A82DDCC-C1CD-BC2B-4623-FF1318C69C37}"/>
              </a:ext>
            </a:extLst>
          </p:cNvPr>
          <p:cNvSpPr>
            <a:spLocks noGrp="1"/>
          </p:cNvSpPr>
          <p:nvPr>
            <p:ph type="body" idx="41" hasCustomPrompt="1"/>
          </p:nvPr>
        </p:nvSpPr>
        <p:spPr>
          <a:xfrm>
            <a:off x="14712887"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4" name="Text Placeholder 2">
            <a:extLst>
              <a:ext uri="{FF2B5EF4-FFF2-40B4-BE49-F238E27FC236}">
                <a16:creationId xmlns:a16="http://schemas.microsoft.com/office/drawing/2014/main" id="{D15EBC33-88A6-6A46-4E03-68AC1BF6A715}"/>
              </a:ext>
            </a:extLst>
          </p:cNvPr>
          <p:cNvSpPr>
            <a:spLocks noGrp="1"/>
          </p:cNvSpPr>
          <p:nvPr>
            <p:ph type="body" idx="42" hasCustomPrompt="1"/>
          </p:nvPr>
        </p:nvSpPr>
        <p:spPr>
          <a:xfrm>
            <a:off x="20075300" y="1087524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5" name="Text Placeholder 2">
            <a:extLst>
              <a:ext uri="{FF2B5EF4-FFF2-40B4-BE49-F238E27FC236}">
                <a16:creationId xmlns:a16="http://schemas.microsoft.com/office/drawing/2014/main" id="{40B3081C-DF01-A108-EBAF-8E8C60E8BB61}"/>
              </a:ext>
            </a:extLst>
          </p:cNvPr>
          <p:cNvSpPr>
            <a:spLocks noGrp="1"/>
          </p:cNvSpPr>
          <p:nvPr>
            <p:ph type="body" idx="43" hasCustomPrompt="1"/>
          </p:nvPr>
        </p:nvSpPr>
        <p:spPr>
          <a:xfrm>
            <a:off x="20075300" y="1046702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7" name="Text Placeholder 2">
            <a:extLst>
              <a:ext uri="{FF2B5EF4-FFF2-40B4-BE49-F238E27FC236}">
                <a16:creationId xmlns:a16="http://schemas.microsoft.com/office/drawing/2014/main" id="{1EF33B5C-084B-350A-DEBE-90522FEC93DD}"/>
              </a:ext>
            </a:extLst>
          </p:cNvPr>
          <p:cNvSpPr>
            <a:spLocks noGrp="1"/>
          </p:cNvSpPr>
          <p:nvPr>
            <p:ph type="body" idx="45" hasCustomPrompt="1"/>
          </p:nvPr>
        </p:nvSpPr>
        <p:spPr>
          <a:xfrm>
            <a:off x="523862" y="9088290"/>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73" name="Text Placeholder 2">
            <a:extLst>
              <a:ext uri="{FF2B5EF4-FFF2-40B4-BE49-F238E27FC236}">
                <a16:creationId xmlns:a16="http://schemas.microsoft.com/office/drawing/2014/main" id="{49F9C0C4-8F04-D21F-306C-32D83DA5E669}"/>
              </a:ext>
            </a:extLst>
          </p:cNvPr>
          <p:cNvSpPr>
            <a:spLocks noGrp="1"/>
          </p:cNvSpPr>
          <p:nvPr>
            <p:ph type="body" idx="1" hasCustomPrompt="1"/>
          </p:nvPr>
        </p:nvSpPr>
        <p:spPr>
          <a:xfrm>
            <a:off x="8078251"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4" name="Text Placeholder 2">
            <a:extLst>
              <a:ext uri="{FF2B5EF4-FFF2-40B4-BE49-F238E27FC236}">
                <a16:creationId xmlns:a16="http://schemas.microsoft.com/office/drawing/2014/main" id="{A8B388CF-63E4-C018-E033-E05717C5EBA6}"/>
              </a:ext>
            </a:extLst>
          </p:cNvPr>
          <p:cNvSpPr>
            <a:spLocks noGrp="1"/>
          </p:cNvSpPr>
          <p:nvPr>
            <p:ph type="body" idx="46" hasCustomPrompt="1"/>
          </p:nvPr>
        </p:nvSpPr>
        <p:spPr>
          <a:xfrm>
            <a:off x="13443122"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5" name="Text Placeholder 2">
            <a:extLst>
              <a:ext uri="{FF2B5EF4-FFF2-40B4-BE49-F238E27FC236}">
                <a16:creationId xmlns:a16="http://schemas.microsoft.com/office/drawing/2014/main" id="{AB492BD3-4899-E57D-5F48-11744C0EDA12}"/>
              </a:ext>
            </a:extLst>
          </p:cNvPr>
          <p:cNvSpPr>
            <a:spLocks noGrp="1"/>
          </p:cNvSpPr>
          <p:nvPr>
            <p:ph type="body" idx="47" hasCustomPrompt="1"/>
          </p:nvPr>
        </p:nvSpPr>
        <p:spPr>
          <a:xfrm>
            <a:off x="18805650"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Tree>
    <p:extLst>
      <p:ext uri="{BB962C8B-B14F-4D97-AF65-F5344CB8AC3E}">
        <p14:creationId xmlns:p14="http://schemas.microsoft.com/office/powerpoint/2010/main" val="6897760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st 03 – 3 blocks">
    <p:spTree>
      <p:nvGrpSpPr>
        <p:cNvPr id="1" name=""/>
        <p:cNvGrpSpPr/>
        <p:nvPr/>
      </p:nvGrpSpPr>
      <p:grpSpPr>
        <a:xfrm>
          <a:off x="0" y="0"/>
          <a:ext cx="0" cy="0"/>
          <a:chOff x="0" y="0"/>
          <a:chExt cx="0" cy="0"/>
        </a:xfrm>
      </p:grpSpPr>
      <p:sp>
        <p:nvSpPr>
          <p:cNvPr id="2" name="Title 1"/>
          <p:cNvSpPr>
            <a:spLocks noGrp="1"/>
          </p:cNvSpPr>
          <p:nvPr>
            <p:ph type="title"/>
          </p:nvPr>
        </p:nvSpPr>
        <p:spPr>
          <a:xfrm>
            <a:off x="501236" y="1051200"/>
            <a:ext cx="5630623" cy="670013"/>
          </a:xfrm>
        </p:spPr>
        <p:txBody>
          <a:bodyPr/>
          <a:lstStyle>
            <a:lvl1pPr>
              <a:defRPr sz="2100"/>
            </a:lvl1pPr>
          </a:lstStyle>
          <a:p>
            <a:r>
              <a:rPr lang="en-US"/>
              <a:t>Click to edit Master title style</a:t>
            </a:r>
          </a:p>
        </p:txBody>
      </p:sp>
      <p:cxnSp>
        <p:nvCxnSpPr>
          <p:cNvPr id="3" name="Straight Connector 2">
            <a:extLst>
              <a:ext uri="{FF2B5EF4-FFF2-40B4-BE49-F238E27FC236}">
                <a16:creationId xmlns:a16="http://schemas.microsoft.com/office/drawing/2014/main" id="{5BB8EBA1-1B43-8072-582B-02446190D939}"/>
              </a:ext>
            </a:extLst>
          </p:cNvPr>
          <p:cNvCxnSpPr/>
          <p:nvPr userDrawn="1"/>
        </p:nvCxnSpPr>
        <p:spPr>
          <a:xfrm>
            <a:off x="408724" y="617837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AEE2DD35-E774-C823-297B-8910E30122CB}"/>
              </a:ext>
            </a:extLst>
          </p:cNvPr>
          <p:cNvSpPr>
            <a:spLocks noGrp="1"/>
          </p:cNvSpPr>
          <p:nvPr>
            <p:ph type="body" idx="20" hasCustomPrompt="1"/>
          </p:nvPr>
        </p:nvSpPr>
        <p:spPr>
          <a:xfrm>
            <a:off x="12735744" y="685911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0" name="Text Placeholder 2">
            <a:extLst>
              <a:ext uri="{FF2B5EF4-FFF2-40B4-BE49-F238E27FC236}">
                <a16:creationId xmlns:a16="http://schemas.microsoft.com/office/drawing/2014/main" id="{EAC937B6-7329-8A95-B2D1-BB1CCC9B0D84}"/>
              </a:ext>
            </a:extLst>
          </p:cNvPr>
          <p:cNvSpPr>
            <a:spLocks noGrp="1"/>
          </p:cNvSpPr>
          <p:nvPr>
            <p:ph type="body" idx="21" hasCustomPrompt="1"/>
          </p:nvPr>
        </p:nvSpPr>
        <p:spPr>
          <a:xfrm>
            <a:off x="8058405" y="888577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3" name="Text Placeholder 2">
            <a:extLst>
              <a:ext uri="{FF2B5EF4-FFF2-40B4-BE49-F238E27FC236}">
                <a16:creationId xmlns:a16="http://schemas.microsoft.com/office/drawing/2014/main" id="{6BB03AB1-0827-0E96-D08E-C90EF997D728}"/>
              </a:ext>
            </a:extLst>
          </p:cNvPr>
          <p:cNvSpPr>
            <a:spLocks noGrp="1"/>
          </p:cNvSpPr>
          <p:nvPr>
            <p:ph type="body" idx="22" hasCustomPrompt="1"/>
          </p:nvPr>
        </p:nvSpPr>
        <p:spPr>
          <a:xfrm>
            <a:off x="12735744" y="888577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
        <p:nvSpPr>
          <p:cNvPr id="14" name="Text Placeholder 2">
            <a:extLst>
              <a:ext uri="{FF2B5EF4-FFF2-40B4-BE49-F238E27FC236}">
                <a16:creationId xmlns:a16="http://schemas.microsoft.com/office/drawing/2014/main" id="{3A382A01-106B-4EFF-0604-432979CF3AAE}"/>
              </a:ext>
            </a:extLst>
          </p:cNvPr>
          <p:cNvSpPr>
            <a:spLocks noGrp="1"/>
          </p:cNvSpPr>
          <p:nvPr>
            <p:ph type="body" idx="23" hasCustomPrompt="1"/>
          </p:nvPr>
        </p:nvSpPr>
        <p:spPr>
          <a:xfrm>
            <a:off x="8058405" y="6858000"/>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5" name="Text Placeholder 2">
            <a:extLst>
              <a:ext uri="{FF2B5EF4-FFF2-40B4-BE49-F238E27FC236}">
                <a16:creationId xmlns:a16="http://schemas.microsoft.com/office/drawing/2014/main" id="{596FCE4D-4920-73F5-D2CA-8C298D9DF9E5}"/>
              </a:ext>
            </a:extLst>
          </p:cNvPr>
          <p:cNvSpPr>
            <a:spLocks noGrp="1"/>
          </p:cNvSpPr>
          <p:nvPr>
            <p:ph type="body" idx="24" hasCustomPrompt="1"/>
          </p:nvPr>
        </p:nvSpPr>
        <p:spPr>
          <a:xfrm>
            <a:off x="8058405" y="10912434"/>
            <a:ext cx="3607651" cy="8352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 dolor sit</a:t>
            </a:r>
          </a:p>
        </p:txBody>
      </p:sp>
      <p:sp>
        <p:nvSpPr>
          <p:cNvPr id="16" name="Text Placeholder 2">
            <a:extLst>
              <a:ext uri="{FF2B5EF4-FFF2-40B4-BE49-F238E27FC236}">
                <a16:creationId xmlns:a16="http://schemas.microsoft.com/office/drawing/2014/main" id="{EF6A8522-227E-C38E-B72E-5F0276564F81}"/>
              </a:ext>
            </a:extLst>
          </p:cNvPr>
          <p:cNvSpPr>
            <a:spLocks noGrp="1"/>
          </p:cNvSpPr>
          <p:nvPr>
            <p:ph type="body" idx="25" hasCustomPrompt="1"/>
          </p:nvPr>
        </p:nvSpPr>
        <p:spPr>
          <a:xfrm>
            <a:off x="12735744" y="10912434"/>
            <a:ext cx="11242706" cy="1331552"/>
          </a:xfrm>
        </p:spPr>
        <p:txBody>
          <a:bodyPr lIns="0" tIns="0" rIns="0" bIns="0" anchor="t" anchorCtr="0">
            <a:noAutofit/>
          </a:bodyPr>
          <a:lstStyle>
            <a:lvl1pPr marL="0" indent="0">
              <a:spcBef>
                <a:spcPts val="1400"/>
              </a:spcBef>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List item lorem ipsum dolor sit </a:t>
            </a:r>
            <a:r>
              <a:rPr lang="en-US" err="1"/>
              <a:t>amet</a:t>
            </a:r>
            <a:endParaRPr lang="en-US"/>
          </a:p>
          <a:p>
            <a:pPr lvl="0"/>
            <a:r>
              <a:rPr lang="en-US"/>
              <a:t>List item lorem ipsum dolor sit </a:t>
            </a:r>
            <a:r>
              <a:rPr lang="en-US" err="1"/>
              <a:t>amet</a:t>
            </a:r>
            <a:endParaRPr lang="en-US"/>
          </a:p>
          <a:p>
            <a:pPr lvl="0"/>
            <a:r>
              <a:rPr lang="en-US"/>
              <a:t>List item lorem ipsum dolor sit </a:t>
            </a:r>
            <a:r>
              <a:rPr lang="en-US" err="1"/>
              <a:t>amet</a:t>
            </a:r>
            <a:endParaRPr lang="en-US"/>
          </a:p>
        </p:txBody>
      </p:sp>
    </p:spTree>
    <p:extLst>
      <p:ext uri="{BB962C8B-B14F-4D97-AF65-F5344CB8AC3E}">
        <p14:creationId xmlns:p14="http://schemas.microsoft.com/office/powerpoint/2010/main" val="36782937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st 04 – 2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38898338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List 04 – 3 blocks">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746F005B-AFC1-CC6E-7E61-96275960184D}"/>
              </a:ext>
            </a:extLst>
          </p:cNvPr>
          <p:cNvSpPr>
            <a:spLocks noGrp="1"/>
          </p:cNvSpPr>
          <p:nvPr>
            <p:ph type="body" idx="19" hasCustomPrompt="1"/>
          </p:nvPr>
        </p:nvSpPr>
        <p:spPr>
          <a:xfrm>
            <a:off x="8080595" y="366316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5" name="Straight Connector 14">
            <a:extLst>
              <a:ext uri="{FF2B5EF4-FFF2-40B4-BE49-F238E27FC236}">
                <a16:creationId xmlns:a16="http://schemas.microsoft.com/office/drawing/2014/main" id="{BC207301-C200-3343-5D6A-5606C268BEB9}"/>
              </a:ext>
            </a:extLst>
          </p:cNvPr>
          <p:cNvCxnSpPr>
            <a:cxnSpLocks/>
          </p:cNvCxnSpPr>
          <p:nvPr userDrawn="1"/>
        </p:nvCxnSpPr>
        <p:spPr>
          <a:xfrm>
            <a:off x="408724" y="61767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913ED-778D-1C51-70A8-3FA90EDC4A5A}"/>
              </a:ext>
            </a:extLst>
          </p:cNvPr>
          <p:cNvCxnSpPr>
            <a:cxnSpLocks/>
          </p:cNvCxnSpPr>
          <p:nvPr userDrawn="1"/>
        </p:nvCxnSpPr>
        <p:spPr>
          <a:xfrm>
            <a:off x="408724" y="9377133"/>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899473-2537-A4A6-3B2A-1196C2915C02}"/>
              </a:ext>
            </a:extLst>
          </p:cNvPr>
          <p:cNvCxnSpPr>
            <a:cxnSpLocks/>
          </p:cNvCxnSpPr>
          <p:nvPr userDrawn="1"/>
        </p:nvCxnSpPr>
        <p:spPr>
          <a:xfrm>
            <a:off x="408724" y="2981984"/>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480F649E-C731-8BE5-CADF-EEDCFA5CF51A}"/>
              </a:ext>
            </a:extLst>
          </p:cNvPr>
          <p:cNvSpPr>
            <a:spLocks noGrp="1"/>
          </p:cNvSpPr>
          <p:nvPr>
            <p:ph type="body" idx="20" hasCustomPrompt="1"/>
          </p:nvPr>
        </p:nvSpPr>
        <p:spPr>
          <a:xfrm>
            <a:off x="8080595" y="4371302"/>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9" name="Text Placeholder 2">
            <a:extLst>
              <a:ext uri="{FF2B5EF4-FFF2-40B4-BE49-F238E27FC236}">
                <a16:creationId xmlns:a16="http://schemas.microsoft.com/office/drawing/2014/main" id="{EC3B3C34-CD66-FD6D-391B-1969E9C2E198}"/>
              </a:ext>
            </a:extLst>
          </p:cNvPr>
          <p:cNvSpPr>
            <a:spLocks noGrp="1"/>
          </p:cNvSpPr>
          <p:nvPr>
            <p:ph type="body" idx="21" hasCustomPrompt="1"/>
          </p:nvPr>
        </p:nvSpPr>
        <p:spPr>
          <a:xfrm>
            <a:off x="8080595" y="510764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0" name="Text Placeholder 2">
            <a:extLst>
              <a:ext uri="{FF2B5EF4-FFF2-40B4-BE49-F238E27FC236}">
                <a16:creationId xmlns:a16="http://schemas.microsoft.com/office/drawing/2014/main" id="{2A662BC6-B365-D7EC-C9FB-E05331155E7D}"/>
              </a:ext>
            </a:extLst>
          </p:cNvPr>
          <p:cNvSpPr>
            <a:spLocks noGrp="1"/>
          </p:cNvSpPr>
          <p:nvPr>
            <p:ph type="body" idx="22" hasCustomPrompt="1"/>
          </p:nvPr>
        </p:nvSpPr>
        <p:spPr>
          <a:xfrm>
            <a:off x="11328399" y="366316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1" name="Text Placeholder 2">
            <a:extLst>
              <a:ext uri="{FF2B5EF4-FFF2-40B4-BE49-F238E27FC236}">
                <a16:creationId xmlns:a16="http://schemas.microsoft.com/office/drawing/2014/main" id="{413D33C7-AB40-7325-DC81-5E472025B79E}"/>
              </a:ext>
            </a:extLst>
          </p:cNvPr>
          <p:cNvSpPr>
            <a:spLocks noGrp="1"/>
          </p:cNvSpPr>
          <p:nvPr>
            <p:ph type="body" idx="23" hasCustomPrompt="1"/>
          </p:nvPr>
        </p:nvSpPr>
        <p:spPr>
          <a:xfrm>
            <a:off x="11328399" y="4371302"/>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2" name="Text Placeholder 2">
            <a:extLst>
              <a:ext uri="{FF2B5EF4-FFF2-40B4-BE49-F238E27FC236}">
                <a16:creationId xmlns:a16="http://schemas.microsoft.com/office/drawing/2014/main" id="{FB2331CE-B97E-2A51-B34F-6D88FBD242FD}"/>
              </a:ext>
            </a:extLst>
          </p:cNvPr>
          <p:cNvSpPr>
            <a:spLocks noGrp="1"/>
          </p:cNvSpPr>
          <p:nvPr>
            <p:ph type="body" idx="24" hasCustomPrompt="1"/>
          </p:nvPr>
        </p:nvSpPr>
        <p:spPr>
          <a:xfrm>
            <a:off x="11328399" y="510764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3" name="Text Placeholder 2">
            <a:extLst>
              <a:ext uri="{FF2B5EF4-FFF2-40B4-BE49-F238E27FC236}">
                <a16:creationId xmlns:a16="http://schemas.microsoft.com/office/drawing/2014/main" id="{EDBDCBD7-EDD7-31D2-2EE0-3EF1852505FB}"/>
              </a:ext>
            </a:extLst>
          </p:cNvPr>
          <p:cNvSpPr>
            <a:spLocks noGrp="1"/>
          </p:cNvSpPr>
          <p:nvPr>
            <p:ph type="body" idx="25" hasCustomPrompt="1"/>
          </p:nvPr>
        </p:nvSpPr>
        <p:spPr>
          <a:xfrm>
            <a:off x="8080595" y="685924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4" name="Text Placeholder 2">
            <a:extLst>
              <a:ext uri="{FF2B5EF4-FFF2-40B4-BE49-F238E27FC236}">
                <a16:creationId xmlns:a16="http://schemas.microsoft.com/office/drawing/2014/main" id="{B22153D9-5EBB-1B33-F4C1-8534B04280F6}"/>
              </a:ext>
            </a:extLst>
          </p:cNvPr>
          <p:cNvSpPr>
            <a:spLocks noGrp="1"/>
          </p:cNvSpPr>
          <p:nvPr>
            <p:ph type="body" idx="26" hasCustomPrompt="1"/>
          </p:nvPr>
        </p:nvSpPr>
        <p:spPr>
          <a:xfrm>
            <a:off x="8080595" y="75673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5" name="Text Placeholder 2">
            <a:extLst>
              <a:ext uri="{FF2B5EF4-FFF2-40B4-BE49-F238E27FC236}">
                <a16:creationId xmlns:a16="http://schemas.microsoft.com/office/drawing/2014/main" id="{2D940571-38B0-1A62-5CF6-5770815BBAFF}"/>
              </a:ext>
            </a:extLst>
          </p:cNvPr>
          <p:cNvSpPr>
            <a:spLocks noGrp="1"/>
          </p:cNvSpPr>
          <p:nvPr>
            <p:ph type="body" idx="27" hasCustomPrompt="1"/>
          </p:nvPr>
        </p:nvSpPr>
        <p:spPr>
          <a:xfrm>
            <a:off x="8080595" y="830372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36" name="Text Placeholder 2">
            <a:extLst>
              <a:ext uri="{FF2B5EF4-FFF2-40B4-BE49-F238E27FC236}">
                <a16:creationId xmlns:a16="http://schemas.microsoft.com/office/drawing/2014/main" id="{ADD77B41-E67E-4720-669B-51C3E197ACCE}"/>
              </a:ext>
            </a:extLst>
          </p:cNvPr>
          <p:cNvSpPr>
            <a:spLocks noGrp="1"/>
          </p:cNvSpPr>
          <p:nvPr>
            <p:ph type="body" idx="28" hasCustomPrompt="1"/>
          </p:nvPr>
        </p:nvSpPr>
        <p:spPr>
          <a:xfrm>
            <a:off x="11328399" y="685924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7" name="Text Placeholder 2">
            <a:extLst>
              <a:ext uri="{FF2B5EF4-FFF2-40B4-BE49-F238E27FC236}">
                <a16:creationId xmlns:a16="http://schemas.microsoft.com/office/drawing/2014/main" id="{BB5CCCF8-BAC0-D46F-C005-4BB6A599ED1A}"/>
              </a:ext>
            </a:extLst>
          </p:cNvPr>
          <p:cNvSpPr>
            <a:spLocks noGrp="1"/>
          </p:cNvSpPr>
          <p:nvPr>
            <p:ph type="body" idx="29" hasCustomPrompt="1"/>
          </p:nvPr>
        </p:nvSpPr>
        <p:spPr>
          <a:xfrm>
            <a:off x="11328399" y="75673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8" name="Text Placeholder 2">
            <a:extLst>
              <a:ext uri="{FF2B5EF4-FFF2-40B4-BE49-F238E27FC236}">
                <a16:creationId xmlns:a16="http://schemas.microsoft.com/office/drawing/2014/main" id="{DD12E511-A8E0-A8E4-5C33-43E1CF67EE0C}"/>
              </a:ext>
            </a:extLst>
          </p:cNvPr>
          <p:cNvSpPr>
            <a:spLocks noGrp="1"/>
          </p:cNvSpPr>
          <p:nvPr>
            <p:ph type="body" idx="30" hasCustomPrompt="1"/>
          </p:nvPr>
        </p:nvSpPr>
        <p:spPr>
          <a:xfrm>
            <a:off x="11328399" y="830372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39" name="Text Placeholder 2">
            <a:extLst>
              <a:ext uri="{FF2B5EF4-FFF2-40B4-BE49-F238E27FC236}">
                <a16:creationId xmlns:a16="http://schemas.microsoft.com/office/drawing/2014/main" id="{987665ED-AC18-2B8C-A344-E20D94CA6711}"/>
              </a:ext>
            </a:extLst>
          </p:cNvPr>
          <p:cNvSpPr>
            <a:spLocks noGrp="1"/>
          </p:cNvSpPr>
          <p:nvPr>
            <p:ph type="body" idx="31" hasCustomPrompt="1"/>
          </p:nvPr>
        </p:nvSpPr>
        <p:spPr>
          <a:xfrm>
            <a:off x="8080595" y="1005964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0" name="Text Placeholder 2">
            <a:extLst>
              <a:ext uri="{FF2B5EF4-FFF2-40B4-BE49-F238E27FC236}">
                <a16:creationId xmlns:a16="http://schemas.microsoft.com/office/drawing/2014/main" id="{74A6198C-CBA9-936A-1B28-2180C01D9771}"/>
              </a:ext>
            </a:extLst>
          </p:cNvPr>
          <p:cNvSpPr>
            <a:spLocks noGrp="1"/>
          </p:cNvSpPr>
          <p:nvPr>
            <p:ph type="body" idx="32" hasCustomPrompt="1"/>
          </p:nvPr>
        </p:nvSpPr>
        <p:spPr>
          <a:xfrm>
            <a:off x="8080595" y="1076778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1" name="Text Placeholder 2">
            <a:extLst>
              <a:ext uri="{FF2B5EF4-FFF2-40B4-BE49-F238E27FC236}">
                <a16:creationId xmlns:a16="http://schemas.microsoft.com/office/drawing/2014/main" id="{14D86AC8-51F4-3495-E200-2D152DC5A2B5}"/>
              </a:ext>
            </a:extLst>
          </p:cNvPr>
          <p:cNvSpPr>
            <a:spLocks noGrp="1"/>
          </p:cNvSpPr>
          <p:nvPr>
            <p:ph type="body" idx="33" hasCustomPrompt="1"/>
          </p:nvPr>
        </p:nvSpPr>
        <p:spPr>
          <a:xfrm>
            <a:off x="8080595" y="1150412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2" name="Text Placeholder 2">
            <a:extLst>
              <a:ext uri="{FF2B5EF4-FFF2-40B4-BE49-F238E27FC236}">
                <a16:creationId xmlns:a16="http://schemas.microsoft.com/office/drawing/2014/main" id="{F13EC2B0-1269-D0B6-EF49-4B70FEE0155E}"/>
              </a:ext>
            </a:extLst>
          </p:cNvPr>
          <p:cNvSpPr>
            <a:spLocks noGrp="1"/>
          </p:cNvSpPr>
          <p:nvPr>
            <p:ph type="body" idx="34" hasCustomPrompt="1"/>
          </p:nvPr>
        </p:nvSpPr>
        <p:spPr>
          <a:xfrm>
            <a:off x="11328399" y="1005964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3" name="Text Placeholder 2">
            <a:extLst>
              <a:ext uri="{FF2B5EF4-FFF2-40B4-BE49-F238E27FC236}">
                <a16:creationId xmlns:a16="http://schemas.microsoft.com/office/drawing/2014/main" id="{C61061E9-8943-EF02-4470-73E9E6F8E86D}"/>
              </a:ext>
            </a:extLst>
          </p:cNvPr>
          <p:cNvSpPr>
            <a:spLocks noGrp="1"/>
          </p:cNvSpPr>
          <p:nvPr>
            <p:ph type="body" idx="35" hasCustomPrompt="1"/>
          </p:nvPr>
        </p:nvSpPr>
        <p:spPr>
          <a:xfrm>
            <a:off x="11328399" y="1076778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4" name="Text Placeholder 2">
            <a:extLst>
              <a:ext uri="{FF2B5EF4-FFF2-40B4-BE49-F238E27FC236}">
                <a16:creationId xmlns:a16="http://schemas.microsoft.com/office/drawing/2014/main" id="{C9AA41FA-8281-BE4F-B218-9F42640D87D2}"/>
              </a:ext>
            </a:extLst>
          </p:cNvPr>
          <p:cNvSpPr>
            <a:spLocks noGrp="1"/>
          </p:cNvSpPr>
          <p:nvPr>
            <p:ph type="body" idx="36" hasCustomPrompt="1"/>
          </p:nvPr>
        </p:nvSpPr>
        <p:spPr>
          <a:xfrm>
            <a:off x="11328399" y="1150412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45" name="Text Placeholder 2">
            <a:extLst>
              <a:ext uri="{FF2B5EF4-FFF2-40B4-BE49-F238E27FC236}">
                <a16:creationId xmlns:a16="http://schemas.microsoft.com/office/drawing/2014/main" id="{D122198C-D838-C2FD-DFA1-5AD37B1875E4}"/>
              </a:ext>
            </a:extLst>
          </p:cNvPr>
          <p:cNvSpPr>
            <a:spLocks noGrp="1"/>
          </p:cNvSpPr>
          <p:nvPr>
            <p:ph type="body" idx="1" hasCustomPrompt="1"/>
          </p:nvPr>
        </p:nvSpPr>
        <p:spPr>
          <a:xfrm>
            <a:off x="408724" y="366316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6" name="Text Placeholder 2">
            <a:extLst>
              <a:ext uri="{FF2B5EF4-FFF2-40B4-BE49-F238E27FC236}">
                <a16:creationId xmlns:a16="http://schemas.microsoft.com/office/drawing/2014/main" id="{85D00B8A-CFF2-3ADF-91B3-A9E0D4765EBD}"/>
              </a:ext>
            </a:extLst>
          </p:cNvPr>
          <p:cNvSpPr>
            <a:spLocks noGrp="1"/>
          </p:cNvSpPr>
          <p:nvPr>
            <p:ph type="body" idx="37" hasCustomPrompt="1"/>
          </p:nvPr>
        </p:nvSpPr>
        <p:spPr>
          <a:xfrm>
            <a:off x="408724" y="686055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47" name="Text Placeholder 2">
            <a:extLst>
              <a:ext uri="{FF2B5EF4-FFF2-40B4-BE49-F238E27FC236}">
                <a16:creationId xmlns:a16="http://schemas.microsoft.com/office/drawing/2014/main" id="{9FF7BABC-3FC7-EC7A-8901-2E325400785A}"/>
              </a:ext>
            </a:extLst>
          </p:cNvPr>
          <p:cNvSpPr>
            <a:spLocks noGrp="1"/>
          </p:cNvSpPr>
          <p:nvPr>
            <p:ph type="body" idx="38" hasCustomPrompt="1"/>
          </p:nvPr>
        </p:nvSpPr>
        <p:spPr>
          <a:xfrm>
            <a:off x="408724" y="10060953"/>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20871640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ist 04 – 4 blocks">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6" name="Straight Connector 5">
            <a:extLst>
              <a:ext uri="{FF2B5EF4-FFF2-40B4-BE49-F238E27FC236}">
                <a16:creationId xmlns:a16="http://schemas.microsoft.com/office/drawing/2014/main" id="{8AC8BA7B-429B-07AC-8877-2B5B92B148E4}"/>
              </a:ext>
            </a:extLst>
          </p:cNvPr>
          <p:cNvCxnSpPr>
            <a:cxnSpLocks/>
          </p:cNvCxnSpPr>
          <p:nvPr userDrawn="1"/>
        </p:nvCxnSpPr>
        <p:spPr>
          <a:xfrm>
            <a:off x="408724" y="234522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34D74F-7E4C-3786-5515-8738AAB25E51}"/>
              </a:ext>
            </a:extLst>
          </p:cNvPr>
          <p:cNvCxnSpPr>
            <a:cxnSpLocks/>
          </p:cNvCxnSpPr>
          <p:nvPr userDrawn="1"/>
        </p:nvCxnSpPr>
        <p:spPr>
          <a:xfrm>
            <a:off x="408724" y="4987861"/>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1B03C-2A89-AE3F-B162-8807F70B0BD9}"/>
              </a:ext>
            </a:extLst>
          </p:cNvPr>
          <p:cNvCxnSpPr>
            <a:cxnSpLocks/>
          </p:cNvCxnSpPr>
          <p:nvPr userDrawn="1"/>
        </p:nvCxnSpPr>
        <p:spPr>
          <a:xfrm>
            <a:off x="408724" y="7564802"/>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E51990-BE85-9163-DB26-D86792965543}"/>
              </a:ext>
            </a:extLst>
          </p:cNvPr>
          <p:cNvCxnSpPr>
            <a:cxnSpLocks/>
          </p:cNvCxnSpPr>
          <p:nvPr userDrawn="1"/>
        </p:nvCxnSpPr>
        <p:spPr>
          <a:xfrm>
            <a:off x="408724" y="10104637"/>
            <a:ext cx="235697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6359E2F4-F126-E8E7-86D1-1DD1379ECD8E}"/>
              </a:ext>
            </a:extLst>
          </p:cNvPr>
          <p:cNvSpPr>
            <a:spLocks noGrp="1"/>
          </p:cNvSpPr>
          <p:nvPr>
            <p:ph type="body" idx="19" hasCustomPrompt="1"/>
          </p:nvPr>
        </p:nvSpPr>
        <p:spPr>
          <a:xfrm>
            <a:off x="8080595" y="2848694"/>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2" name="Text Placeholder 2">
            <a:extLst>
              <a:ext uri="{FF2B5EF4-FFF2-40B4-BE49-F238E27FC236}">
                <a16:creationId xmlns:a16="http://schemas.microsoft.com/office/drawing/2014/main" id="{1EBADAB4-2579-2D35-3E9D-B53BB7CADBE8}"/>
              </a:ext>
            </a:extLst>
          </p:cNvPr>
          <p:cNvSpPr>
            <a:spLocks noGrp="1"/>
          </p:cNvSpPr>
          <p:nvPr>
            <p:ph type="body" idx="20" hasCustomPrompt="1"/>
          </p:nvPr>
        </p:nvSpPr>
        <p:spPr>
          <a:xfrm>
            <a:off x="8080595" y="3501711"/>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3" name="Text Placeholder 2">
            <a:extLst>
              <a:ext uri="{FF2B5EF4-FFF2-40B4-BE49-F238E27FC236}">
                <a16:creationId xmlns:a16="http://schemas.microsoft.com/office/drawing/2014/main" id="{A6ABF585-6679-866F-CBEB-D037D75ECB03}"/>
              </a:ext>
            </a:extLst>
          </p:cNvPr>
          <p:cNvSpPr>
            <a:spLocks noGrp="1"/>
          </p:cNvSpPr>
          <p:nvPr>
            <p:ph type="body" idx="21" hasCustomPrompt="1"/>
          </p:nvPr>
        </p:nvSpPr>
        <p:spPr>
          <a:xfrm>
            <a:off x="8080595" y="414202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14" name="Text Placeholder 2">
            <a:extLst>
              <a:ext uri="{FF2B5EF4-FFF2-40B4-BE49-F238E27FC236}">
                <a16:creationId xmlns:a16="http://schemas.microsoft.com/office/drawing/2014/main" id="{EB941E85-974A-280D-4ABD-48B21EFF6CD7}"/>
              </a:ext>
            </a:extLst>
          </p:cNvPr>
          <p:cNvSpPr>
            <a:spLocks noGrp="1"/>
          </p:cNvSpPr>
          <p:nvPr>
            <p:ph type="body" idx="22" hasCustomPrompt="1"/>
          </p:nvPr>
        </p:nvSpPr>
        <p:spPr>
          <a:xfrm>
            <a:off x="11328399" y="2848694"/>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7" name="Text Placeholder 2">
            <a:extLst>
              <a:ext uri="{FF2B5EF4-FFF2-40B4-BE49-F238E27FC236}">
                <a16:creationId xmlns:a16="http://schemas.microsoft.com/office/drawing/2014/main" id="{422B3400-9878-5811-E818-743D370F2B2F}"/>
              </a:ext>
            </a:extLst>
          </p:cNvPr>
          <p:cNvSpPr>
            <a:spLocks noGrp="1"/>
          </p:cNvSpPr>
          <p:nvPr>
            <p:ph type="body" idx="23" hasCustomPrompt="1"/>
          </p:nvPr>
        </p:nvSpPr>
        <p:spPr>
          <a:xfrm>
            <a:off x="11328399" y="3501711"/>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8" name="Text Placeholder 2">
            <a:extLst>
              <a:ext uri="{FF2B5EF4-FFF2-40B4-BE49-F238E27FC236}">
                <a16:creationId xmlns:a16="http://schemas.microsoft.com/office/drawing/2014/main" id="{F687DBBB-E4C0-8F3A-5088-ECFD60A41ACB}"/>
              </a:ext>
            </a:extLst>
          </p:cNvPr>
          <p:cNvSpPr>
            <a:spLocks noGrp="1"/>
          </p:cNvSpPr>
          <p:nvPr>
            <p:ph type="body" idx="24" hasCustomPrompt="1"/>
          </p:nvPr>
        </p:nvSpPr>
        <p:spPr>
          <a:xfrm>
            <a:off x="11328399" y="414202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19" name="Text Placeholder 2">
            <a:extLst>
              <a:ext uri="{FF2B5EF4-FFF2-40B4-BE49-F238E27FC236}">
                <a16:creationId xmlns:a16="http://schemas.microsoft.com/office/drawing/2014/main" id="{051068D8-7E1A-257E-BDA0-469725132859}"/>
              </a:ext>
            </a:extLst>
          </p:cNvPr>
          <p:cNvSpPr>
            <a:spLocks noGrp="1"/>
          </p:cNvSpPr>
          <p:nvPr>
            <p:ph type="body" idx="25" hasCustomPrompt="1"/>
          </p:nvPr>
        </p:nvSpPr>
        <p:spPr>
          <a:xfrm>
            <a:off x="8080595" y="542816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0" name="Text Placeholder 2">
            <a:extLst>
              <a:ext uri="{FF2B5EF4-FFF2-40B4-BE49-F238E27FC236}">
                <a16:creationId xmlns:a16="http://schemas.microsoft.com/office/drawing/2014/main" id="{EA85FB39-51A1-5623-0541-FECF6310A95B}"/>
              </a:ext>
            </a:extLst>
          </p:cNvPr>
          <p:cNvSpPr>
            <a:spLocks noGrp="1"/>
          </p:cNvSpPr>
          <p:nvPr>
            <p:ph type="body" idx="26" hasCustomPrompt="1"/>
          </p:nvPr>
        </p:nvSpPr>
        <p:spPr>
          <a:xfrm>
            <a:off x="8080595" y="608118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1" name="Text Placeholder 2">
            <a:extLst>
              <a:ext uri="{FF2B5EF4-FFF2-40B4-BE49-F238E27FC236}">
                <a16:creationId xmlns:a16="http://schemas.microsoft.com/office/drawing/2014/main" id="{FA887D53-1FDE-8963-2BAE-A630C44D4A33}"/>
              </a:ext>
            </a:extLst>
          </p:cNvPr>
          <p:cNvSpPr>
            <a:spLocks noGrp="1"/>
          </p:cNvSpPr>
          <p:nvPr>
            <p:ph type="body" idx="27" hasCustomPrompt="1"/>
          </p:nvPr>
        </p:nvSpPr>
        <p:spPr>
          <a:xfrm>
            <a:off x="8080595" y="672149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22" name="Text Placeholder 2">
            <a:extLst>
              <a:ext uri="{FF2B5EF4-FFF2-40B4-BE49-F238E27FC236}">
                <a16:creationId xmlns:a16="http://schemas.microsoft.com/office/drawing/2014/main" id="{A147C13E-C121-978E-57BF-423844AA4CCF}"/>
              </a:ext>
            </a:extLst>
          </p:cNvPr>
          <p:cNvSpPr>
            <a:spLocks noGrp="1"/>
          </p:cNvSpPr>
          <p:nvPr>
            <p:ph type="body" idx="28" hasCustomPrompt="1"/>
          </p:nvPr>
        </p:nvSpPr>
        <p:spPr>
          <a:xfrm>
            <a:off x="11328399" y="542816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3" name="Text Placeholder 2">
            <a:extLst>
              <a:ext uri="{FF2B5EF4-FFF2-40B4-BE49-F238E27FC236}">
                <a16:creationId xmlns:a16="http://schemas.microsoft.com/office/drawing/2014/main" id="{262448EE-CF00-2AF5-C92E-7672A427BE88}"/>
              </a:ext>
            </a:extLst>
          </p:cNvPr>
          <p:cNvSpPr>
            <a:spLocks noGrp="1"/>
          </p:cNvSpPr>
          <p:nvPr>
            <p:ph type="body" idx="29" hasCustomPrompt="1"/>
          </p:nvPr>
        </p:nvSpPr>
        <p:spPr>
          <a:xfrm>
            <a:off x="11328399" y="608118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4" name="Text Placeholder 2">
            <a:extLst>
              <a:ext uri="{FF2B5EF4-FFF2-40B4-BE49-F238E27FC236}">
                <a16:creationId xmlns:a16="http://schemas.microsoft.com/office/drawing/2014/main" id="{F23B86F0-9E2E-162B-8932-E2451B1B7AF0}"/>
              </a:ext>
            </a:extLst>
          </p:cNvPr>
          <p:cNvSpPr>
            <a:spLocks noGrp="1"/>
          </p:cNvSpPr>
          <p:nvPr>
            <p:ph type="body" idx="30" hasCustomPrompt="1"/>
          </p:nvPr>
        </p:nvSpPr>
        <p:spPr>
          <a:xfrm>
            <a:off x="11328399" y="672149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25" name="Text Placeholder 2">
            <a:extLst>
              <a:ext uri="{FF2B5EF4-FFF2-40B4-BE49-F238E27FC236}">
                <a16:creationId xmlns:a16="http://schemas.microsoft.com/office/drawing/2014/main" id="{9FFEA061-3AC9-B89F-1556-8D262F0CC003}"/>
              </a:ext>
            </a:extLst>
          </p:cNvPr>
          <p:cNvSpPr>
            <a:spLocks noGrp="1"/>
          </p:cNvSpPr>
          <p:nvPr>
            <p:ph type="body" idx="31" hasCustomPrompt="1"/>
          </p:nvPr>
        </p:nvSpPr>
        <p:spPr>
          <a:xfrm>
            <a:off x="8080595" y="8011958"/>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8" name="Text Placeholder 2">
            <a:extLst>
              <a:ext uri="{FF2B5EF4-FFF2-40B4-BE49-F238E27FC236}">
                <a16:creationId xmlns:a16="http://schemas.microsoft.com/office/drawing/2014/main" id="{69E86D83-C200-404D-E34D-C18B6A98D460}"/>
              </a:ext>
            </a:extLst>
          </p:cNvPr>
          <p:cNvSpPr>
            <a:spLocks noGrp="1"/>
          </p:cNvSpPr>
          <p:nvPr>
            <p:ph type="body" idx="32" hasCustomPrompt="1"/>
          </p:nvPr>
        </p:nvSpPr>
        <p:spPr>
          <a:xfrm>
            <a:off x="8080595" y="8664975"/>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49" name="Text Placeholder 2">
            <a:extLst>
              <a:ext uri="{FF2B5EF4-FFF2-40B4-BE49-F238E27FC236}">
                <a16:creationId xmlns:a16="http://schemas.microsoft.com/office/drawing/2014/main" id="{6B4D1FF9-47B3-DE5C-498D-FB75BDD2ECEB}"/>
              </a:ext>
            </a:extLst>
          </p:cNvPr>
          <p:cNvSpPr>
            <a:spLocks noGrp="1"/>
          </p:cNvSpPr>
          <p:nvPr>
            <p:ph type="body" idx="33" hasCustomPrompt="1"/>
          </p:nvPr>
        </p:nvSpPr>
        <p:spPr>
          <a:xfrm>
            <a:off x="8080595" y="9305289"/>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0" name="Text Placeholder 2">
            <a:extLst>
              <a:ext uri="{FF2B5EF4-FFF2-40B4-BE49-F238E27FC236}">
                <a16:creationId xmlns:a16="http://schemas.microsoft.com/office/drawing/2014/main" id="{400B1A41-10AE-7896-76C6-566ADC6360D1}"/>
              </a:ext>
            </a:extLst>
          </p:cNvPr>
          <p:cNvSpPr>
            <a:spLocks noGrp="1"/>
          </p:cNvSpPr>
          <p:nvPr>
            <p:ph type="body" idx="34" hasCustomPrompt="1"/>
          </p:nvPr>
        </p:nvSpPr>
        <p:spPr>
          <a:xfrm>
            <a:off x="11328399" y="8011958"/>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1" name="Text Placeholder 2">
            <a:extLst>
              <a:ext uri="{FF2B5EF4-FFF2-40B4-BE49-F238E27FC236}">
                <a16:creationId xmlns:a16="http://schemas.microsoft.com/office/drawing/2014/main" id="{8E77D003-F62C-FE8A-93C2-33756E5245A3}"/>
              </a:ext>
            </a:extLst>
          </p:cNvPr>
          <p:cNvSpPr>
            <a:spLocks noGrp="1"/>
          </p:cNvSpPr>
          <p:nvPr>
            <p:ph type="body" idx="35" hasCustomPrompt="1"/>
          </p:nvPr>
        </p:nvSpPr>
        <p:spPr>
          <a:xfrm>
            <a:off x="11328399" y="8664975"/>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2" name="Text Placeholder 2">
            <a:extLst>
              <a:ext uri="{FF2B5EF4-FFF2-40B4-BE49-F238E27FC236}">
                <a16:creationId xmlns:a16="http://schemas.microsoft.com/office/drawing/2014/main" id="{FF4F5435-7896-A449-DBB5-15488B0210DC}"/>
              </a:ext>
            </a:extLst>
          </p:cNvPr>
          <p:cNvSpPr>
            <a:spLocks noGrp="1"/>
          </p:cNvSpPr>
          <p:nvPr>
            <p:ph type="body" idx="36" hasCustomPrompt="1"/>
          </p:nvPr>
        </p:nvSpPr>
        <p:spPr>
          <a:xfrm>
            <a:off x="11328399" y="9305289"/>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3" name="Text Placeholder 2">
            <a:extLst>
              <a:ext uri="{FF2B5EF4-FFF2-40B4-BE49-F238E27FC236}">
                <a16:creationId xmlns:a16="http://schemas.microsoft.com/office/drawing/2014/main" id="{DBC7A5EE-48F6-051A-7E59-7C1D459C31AD}"/>
              </a:ext>
            </a:extLst>
          </p:cNvPr>
          <p:cNvSpPr>
            <a:spLocks noGrp="1"/>
          </p:cNvSpPr>
          <p:nvPr>
            <p:ph type="body" idx="37" hasCustomPrompt="1"/>
          </p:nvPr>
        </p:nvSpPr>
        <p:spPr>
          <a:xfrm>
            <a:off x="8080595" y="10739666"/>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4" name="Text Placeholder 2">
            <a:extLst>
              <a:ext uri="{FF2B5EF4-FFF2-40B4-BE49-F238E27FC236}">
                <a16:creationId xmlns:a16="http://schemas.microsoft.com/office/drawing/2014/main" id="{560E2385-82D7-621D-67DC-F20D618F0EE1}"/>
              </a:ext>
            </a:extLst>
          </p:cNvPr>
          <p:cNvSpPr>
            <a:spLocks noGrp="1"/>
          </p:cNvSpPr>
          <p:nvPr>
            <p:ph type="body" idx="38" hasCustomPrompt="1"/>
          </p:nvPr>
        </p:nvSpPr>
        <p:spPr>
          <a:xfrm>
            <a:off x="8080595" y="11392683"/>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5" name="Text Placeholder 2">
            <a:extLst>
              <a:ext uri="{FF2B5EF4-FFF2-40B4-BE49-F238E27FC236}">
                <a16:creationId xmlns:a16="http://schemas.microsoft.com/office/drawing/2014/main" id="{A0B4CA0F-8589-F8B8-A37A-E5BA98A23DF4}"/>
              </a:ext>
            </a:extLst>
          </p:cNvPr>
          <p:cNvSpPr>
            <a:spLocks noGrp="1"/>
          </p:cNvSpPr>
          <p:nvPr>
            <p:ph type="body" idx="39" hasCustomPrompt="1"/>
          </p:nvPr>
        </p:nvSpPr>
        <p:spPr>
          <a:xfrm>
            <a:off x="8080595" y="12032997"/>
            <a:ext cx="2700476"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a:t>
            </a:r>
          </a:p>
        </p:txBody>
      </p:sp>
      <p:sp>
        <p:nvSpPr>
          <p:cNvPr id="56" name="Text Placeholder 2">
            <a:extLst>
              <a:ext uri="{FF2B5EF4-FFF2-40B4-BE49-F238E27FC236}">
                <a16:creationId xmlns:a16="http://schemas.microsoft.com/office/drawing/2014/main" id="{04A67F25-7705-B571-26A5-0DCD8612222C}"/>
              </a:ext>
            </a:extLst>
          </p:cNvPr>
          <p:cNvSpPr>
            <a:spLocks noGrp="1"/>
          </p:cNvSpPr>
          <p:nvPr>
            <p:ph type="body" idx="40" hasCustomPrompt="1"/>
          </p:nvPr>
        </p:nvSpPr>
        <p:spPr>
          <a:xfrm>
            <a:off x="11328399" y="10739666"/>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7" name="Text Placeholder 2">
            <a:extLst>
              <a:ext uri="{FF2B5EF4-FFF2-40B4-BE49-F238E27FC236}">
                <a16:creationId xmlns:a16="http://schemas.microsoft.com/office/drawing/2014/main" id="{D92B7A39-BF18-489F-5716-07EF36F0A2CF}"/>
              </a:ext>
            </a:extLst>
          </p:cNvPr>
          <p:cNvSpPr>
            <a:spLocks noGrp="1"/>
          </p:cNvSpPr>
          <p:nvPr>
            <p:ph type="body" idx="41" hasCustomPrompt="1"/>
          </p:nvPr>
        </p:nvSpPr>
        <p:spPr>
          <a:xfrm>
            <a:off x="11328399" y="11392683"/>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8" name="Text Placeholder 2">
            <a:extLst>
              <a:ext uri="{FF2B5EF4-FFF2-40B4-BE49-F238E27FC236}">
                <a16:creationId xmlns:a16="http://schemas.microsoft.com/office/drawing/2014/main" id="{C174592B-B917-CD2B-F90A-C1D089D7E006}"/>
              </a:ext>
            </a:extLst>
          </p:cNvPr>
          <p:cNvSpPr>
            <a:spLocks noGrp="1"/>
          </p:cNvSpPr>
          <p:nvPr>
            <p:ph type="body" idx="42" hasCustomPrompt="1"/>
          </p:nvPr>
        </p:nvSpPr>
        <p:spPr>
          <a:xfrm>
            <a:off x="11328399" y="12032997"/>
            <a:ext cx="11929165" cy="411722"/>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lnSpc>
                <a:spcPct val="100000"/>
              </a:lnSpc>
              <a:buNone/>
            </a:pPr>
            <a:r>
              <a:rPr lang="en-US" sz="2100">
                <a:latin typeface="Aeonik Pro Medium" panose="020B0503030300000000" pitchFamily="34" charset="0"/>
              </a:rPr>
              <a:t>Lorem ipsum — Lorem ipsum — Lorem ipsum — Lorem ipsum — Lorem ipsum — Lorem ipsum</a:t>
            </a:r>
          </a:p>
        </p:txBody>
      </p:sp>
      <p:sp>
        <p:nvSpPr>
          <p:cNvPr id="59" name="Text Placeholder 2">
            <a:extLst>
              <a:ext uri="{FF2B5EF4-FFF2-40B4-BE49-F238E27FC236}">
                <a16:creationId xmlns:a16="http://schemas.microsoft.com/office/drawing/2014/main" id="{56B6B5FE-B032-7C98-0DD8-77EE1A07EB0F}"/>
              </a:ext>
            </a:extLst>
          </p:cNvPr>
          <p:cNvSpPr>
            <a:spLocks noGrp="1"/>
          </p:cNvSpPr>
          <p:nvPr>
            <p:ph type="body" idx="1" hasCustomPrompt="1"/>
          </p:nvPr>
        </p:nvSpPr>
        <p:spPr>
          <a:xfrm>
            <a:off x="523863" y="28486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0" name="Text Placeholder 2">
            <a:extLst>
              <a:ext uri="{FF2B5EF4-FFF2-40B4-BE49-F238E27FC236}">
                <a16:creationId xmlns:a16="http://schemas.microsoft.com/office/drawing/2014/main" id="{11CCE320-1676-E1FF-5F19-44E03E31E6D0}"/>
              </a:ext>
            </a:extLst>
          </p:cNvPr>
          <p:cNvSpPr>
            <a:spLocks noGrp="1"/>
          </p:cNvSpPr>
          <p:nvPr>
            <p:ph type="body" idx="43" hasCustomPrompt="1"/>
          </p:nvPr>
        </p:nvSpPr>
        <p:spPr>
          <a:xfrm>
            <a:off x="523863" y="5432894"/>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1" name="Text Placeholder 2">
            <a:extLst>
              <a:ext uri="{FF2B5EF4-FFF2-40B4-BE49-F238E27FC236}">
                <a16:creationId xmlns:a16="http://schemas.microsoft.com/office/drawing/2014/main" id="{1B1154B9-B956-9335-56B1-4F983C37E84D}"/>
              </a:ext>
            </a:extLst>
          </p:cNvPr>
          <p:cNvSpPr>
            <a:spLocks noGrp="1"/>
          </p:cNvSpPr>
          <p:nvPr>
            <p:ph type="body" idx="44" hasCustomPrompt="1"/>
          </p:nvPr>
        </p:nvSpPr>
        <p:spPr>
          <a:xfrm>
            <a:off x="523863" y="8017762"/>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
        <p:nvSpPr>
          <p:cNvPr id="62" name="Text Placeholder 2">
            <a:extLst>
              <a:ext uri="{FF2B5EF4-FFF2-40B4-BE49-F238E27FC236}">
                <a16:creationId xmlns:a16="http://schemas.microsoft.com/office/drawing/2014/main" id="{17DBD2BB-BE82-A88D-D0C0-DAB96A841DD3}"/>
              </a:ext>
            </a:extLst>
          </p:cNvPr>
          <p:cNvSpPr>
            <a:spLocks noGrp="1"/>
          </p:cNvSpPr>
          <p:nvPr>
            <p:ph type="body" idx="45" hasCustomPrompt="1"/>
          </p:nvPr>
        </p:nvSpPr>
        <p:spPr>
          <a:xfrm>
            <a:off x="523863" y="10739367"/>
            <a:ext cx="4679441" cy="582908"/>
          </a:xfrm>
        </p:spPr>
        <p:txBody>
          <a:bodyPr lIns="0" tIns="0" rIns="0" bIns="0" anchor="t" anchorCtr="0">
            <a:noAutofit/>
          </a:bodyPr>
          <a:lstStyle>
            <a:lvl1pPr marL="0" indent="0">
              <a:buNone/>
              <a:defRPr sz="40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Lorem ipsum</a:t>
            </a:r>
          </a:p>
        </p:txBody>
      </p:sp>
    </p:spTree>
    <p:extLst>
      <p:ext uri="{BB962C8B-B14F-4D97-AF65-F5344CB8AC3E}">
        <p14:creationId xmlns:p14="http://schemas.microsoft.com/office/powerpoint/2010/main" val="42726485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lank w/ Hero Copy">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Tree>
    <p:extLst>
      <p:ext uri="{BB962C8B-B14F-4D97-AF65-F5344CB8AC3E}">
        <p14:creationId xmlns:p14="http://schemas.microsoft.com/office/powerpoint/2010/main" val="31871623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 Slide Title">
    <p:spTree>
      <p:nvGrpSpPr>
        <p:cNvPr id="1" name=""/>
        <p:cNvGrpSpPr/>
        <p:nvPr/>
      </p:nvGrpSpPr>
      <p:grpSpPr>
        <a:xfrm>
          <a:off x="0" y="0"/>
          <a:ext cx="0" cy="0"/>
          <a:chOff x="0" y="0"/>
          <a:chExt cx="0" cy="0"/>
        </a:xfrm>
      </p:grpSpPr>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12513060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35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Slide for PDFs">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7E519D64-FB4C-B096-58F0-ECA946C01AD3}"/>
              </a:ext>
            </a:extLst>
          </p:cNvPr>
          <p:cNvSpPr>
            <a:spLocks noGrp="1"/>
          </p:cNvSpPr>
          <p:nvPr>
            <p:ph type="pic" sz="quarter" idx="10" hasCustomPrompt="1"/>
          </p:nvPr>
        </p:nvSpPr>
        <p:spPr>
          <a:xfrm>
            <a:off x="0" y="0"/>
            <a:ext cx="24387175" cy="13840691"/>
          </a:xfrm>
        </p:spPr>
        <p:txBody>
          <a:bodyPr/>
          <a:lstStyle/>
          <a:p>
            <a:r>
              <a:rPr lang="en-US" dirty="0"/>
              <a:t>Add </a:t>
            </a:r>
            <a:r>
              <a:rPr lang="en-US" dirty="0" err="1"/>
              <a:t>PandaDoc</a:t>
            </a:r>
            <a:r>
              <a:rPr lang="en-US" dirty="0"/>
              <a:t> PDFs, here.</a:t>
            </a:r>
          </a:p>
        </p:txBody>
      </p:sp>
    </p:spTree>
    <p:extLst>
      <p:ext uri="{BB962C8B-B14F-4D97-AF65-F5344CB8AC3E}">
        <p14:creationId xmlns:p14="http://schemas.microsoft.com/office/powerpoint/2010/main" val="33140151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A1C9338-0616-90A1-021C-AB0DDB7E634E}"/>
              </a:ext>
            </a:extLst>
          </p:cNvPr>
          <p:cNvSpPr/>
          <p:nvPr userDrawn="1"/>
        </p:nvSpPr>
        <p:spPr>
          <a:xfrm rot="10800000">
            <a:off x="5707288" y="-50852"/>
            <a:ext cx="18745200" cy="8097235"/>
          </a:xfrm>
          <a:prstGeom prst="rect">
            <a:avLst/>
          </a:prstGeom>
          <a:solidFill>
            <a:srgbClr val="FF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11" name="Freeform 10">
            <a:extLst>
              <a:ext uri="{FF2B5EF4-FFF2-40B4-BE49-F238E27FC236}">
                <a16:creationId xmlns:a16="http://schemas.microsoft.com/office/drawing/2014/main" id="{EB4E5F98-1F32-07B9-147D-1058B2F1413F}"/>
              </a:ext>
            </a:extLst>
          </p:cNvPr>
          <p:cNvSpPr/>
          <p:nvPr userDrawn="1"/>
        </p:nvSpPr>
        <p:spPr>
          <a:xfrm>
            <a:off x="-77980" y="-149156"/>
            <a:ext cx="7257118" cy="8293849"/>
          </a:xfrm>
          <a:custGeom>
            <a:avLst/>
            <a:gdLst>
              <a:gd name="connsiteX0" fmla="*/ 3156857 w 3962400"/>
              <a:gd name="connsiteY0" fmla="*/ 0 h 4528457"/>
              <a:gd name="connsiteX1" fmla="*/ 3156857 w 3962400"/>
              <a:gd name="connsiteY1" fmla="*/ 4484914 h 4528457"/>
              <a:gd name="connsiteX2" fmla="*/ 3962400 w 3962400"/>
              <a:gd name="connsiteY2" fmla="*/ 4484914 h 4528457"/>
              <a:gd name="connsiteX3" fmla="*/ 3962400 w 3962400"/>
              <a:gd name="connsiteY3" fmla="*/ 2634343 h 4528457"/>
              <a:gd name="connsiteX4" fmla="*/ 2612571 w 3962400"/>
              <a:gd name="connsiteY4" fmla="*/ 2634343 h 4528457"/>
              <a:gd name="connsiteX5" fmla="*/ 1306285 w 3962400"/>
              <a:gd name="connsiteY5" fmla="*/ 4528457 h 4528457"/>
              <a:gd name="connsiteX6" fmla="*/ 0 w 3962400"/>
              <a:gd name="connsiteY6" fmla="*/ 4528457 h 4528457"/>
              <a:gd name="connsiteX7" fmla="*/ 0 w 3962400"/>
              <a:gd name="connsiteY7" fmla="*/ 43543 h 4528457"/>
              <a:gd name="connsiteX8" fmla="*/ 3222171 w 3962400"/>
              <a:gd name="connsiteY8" fmla="*/ 43543 h 4528457"/>
              <a:gd name="connsiteX9" fmla="*/ 3156857 w 3962400"/>
              <a:gd name="connsiteY9" fmla="*/ 0 h 452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2400" h="4528457">
                <a:moveTo>
                  <a:pt x="3156857" y="0"/>
                </a:moveTo>
                <a:lnTo>
                  <a:pt x="3156857" y="4484914"/>
                </a:lnTo>
                <a:lnTo>
                  <a:pt x="3962400" y="4484914"/>
                </a:lnTo>
                <a:lnTo>
                  <a:pt x="3962400" y="2634343"/>
                </a:lnTo>
                <a:lnTo>
                  <a:pt x="2612571" y="2634343"/>
                </a:lnTo>
                <a:lnTo>
                  <a:pt x="1306285" y="4528457"/>
                </a:lnTo>
                <a:lnTo>
                  <a:pt x="0" y="4528457"/>
                </a:lnTo>
                <a:lnTo>
                  <a:pt x="0" y="43543"/>
                </a:lnTo>
                <a:lnTo>
                  <a:pt x="3222171" y="43543"/>
                </a:lnTo>
                <a:lnTo>
                  <a:pt x="3156857" y="0"/>
                </a:lnTo>
                <a:close/>
              </a:path>
            </a:pathLst>
          </a:custGeom>
          <a:solidFill>
            <a:srgbClr val="391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eonik Pro" panose="020B0503030300000000" pitchFamily="34" charset="0"/>
            </a:endParaRPr>
          </a:p>
        </p:txBody>
      </p:sp>
      <p:sp>
        <p:nvSpPr>
          <p:cNvPr id="2" name="Title 1"/>
          <p:cNvSpPr>
            <a:spLocks noGrp="1"/>
          </p:cNvSpPr>
          <p:nvPr>
            <p:ph type="ctrTitle" hasCustomPrompt="1"/>
          </p:nvPr>
        </p:nvSpPr>
        <p:spPr>
          <a:xfrm>
            <a:off x="8030817" y="4671390"/>
            <a:ext cx="15844518" cy="2544419"/>
          </a:xfrm>
        </p:spPr>
        <p:txBody>
          <a:bodyPr lIns="0" tIns="0" rIns="0" bIns="0" anchor="t" anchorCtr="0">
            <a:normAutofit/>
          </a:bodyPr>
          <a:lstStyle>
            <a:lvl1pPr algn="l">
              <a:defRPr sz="10000">
                <a:solidFill>
                  <a:srgbClr val="39175B"/>
                </a:solidFill>
              </a:defRPr>
            </a:lvl1pPr>
          </a:lstStyle>
          <a:p>
            <a:r>
              <a:rPr lang="en-US"/>
              <a:t>Interested in partnering?</a:t>
            </a:r>
            <a:br>
              <a:rPr lang="en-US"/>
            </a:br>
            <a:r>
              <a:rPr lang="en-US"/>
              <a:t>Let’s talk.</a:t>
            </a:r>
          </a:p>
        </p:txBody>
      </p:sp>
    </p:spTree>
    <p:extLst>
      <p:ext uri="{BB962C8B-B14F-4D97-AF65-F5344CB8AC3E}">
        <p14:creationId xmlns:p14="http://schemas.microsoft.com/office/powerpoint/2010/main" val="36908002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1839" y="812800"/>
            <a:ext cx="18290381" cy="4775200"/>
          </a:xfrm>
        </p:spPr>
        <p:txBody>
          <a:bodyPr lIns="0" tIns="0" rIns="0" bIns="0" anchor="t" anchorCtr="0"/>
          <a:lstStyle>
            <a:lvl1pPr algn="l">
              <a:defRPr sz="12000">
                <a:solidFill>
                  <a:srgbClr val="004051"/>
                </a:solidFill>
              </a:defRPr>
            </a:lvl1pPr>
          </a:lstStyle>
          <a:p>
            <a:r>
              <a:rPr lang="en-US" dirty="0"/>
              <a:t>Click here to edit Master title style</a:t>
            </a:r>
          </a:p>
        </p:txBody>
      </p:sp>
      <p:sp>
        <p:nvSpPr>
          <p:cNvPr id="4" name="Date Placeholder 3"/>
          <p:cNvSpPr>
            <a:spLocks noGrp="1"/>
          </p:cNvSpPr>
          <p:nvPr>
            <p:ph type="dt" sz="half" idx="10"/>
          </p:nvPr>
        </p:nvSpPr>
        <p:spPr>
          <a:xfrm>
            <a:off x="2153936" y="13294964"/>
            <a:ext cx="5487114" cy="262284"/>
          </a:xfrm>
          <a:prstGeom prst="rect">
            <a:avLst/>
          </a:prstGeom>
        </p:spPr>
        <p:txBody>
          <a:bodyPr/>
          <a:lstStyle>
            <a:lvl1pPr>
              <a:defRPr b="0" i="0">
                <a:latin typeface="Aeonik Pro" panose="020B0503030300000000" pitchFamily="34" charset="0"/>
              </a:defRPr>
            </a:lvl1pPr>
          </a:lstStyle>
          <a:p>
            <a:r>
              <a:rPr lang="en-US"/>
              <a:t>Built to scale</a:t>
            </a:r>
          </a:p>
        </p:txBody>
      </p:sp>
      <p:sp>
        <p:nvSpPr>
          <p:cNvPr id="5" name="Footer Placeholder 4"/>
          <p:cNvSpPr>
            <a:spLocks noGrp="1"/>
          </p:cNvSpPr>
          <p:nvPr>
            <p:ph type="ftr" sz="quarter" idx="11"/>
          </p:nvPr>
        </p:nvSpPr>
        <p:spPr>
          <a:xfrm>
            <a:off x="8078252" y="13294964"/>
            <a:ext cx="8230672" cy="262284"/>
          </a:xfrm>
          <a:prstGeom prst="rect">
            <a:avLst/>
          </a:prstGeom>
        </p:spPr>
        <p:txBody>
          <a:bodyPr/>
          <a:lstStyle>
            <a:lvl1pPr>
              <a:defRPr b="0" i="0">
                <a:latin typeface="Aeonik Pro" panose="020B0503030300000000" pitchFamily="34" charset="0"/>
              </a:defRPr>
            </a:lvl1pPr>
          </a:lstStyle>
          <a:p>
            <a:endParaRPr lang="en-US"/>
          </a:p>
        </p:txBody>
      </p:sp>
      <p:sp>
        <p:nvSpPr>
          <p:cNvPr id="6" name="Slide Number Placeholder 5"/>
          <p:cNvSpPr>
            <a:spLocks noGrp="1"/>
          </p:cNvSpPr>
          <p:nvPr>
            <p:ph type="sldNum" sz="quarter" idx="12"/>
          </p:nvPr>
        </p:nvSpPr>
        <p:spPr>
          <a:xfrm>
            <a:off x="17223443" y="12712701"/>
            <a:ext cx="5487114" cy="730250"/>
          </a:xfrm>
          <a:prstGeom prst="rect">
            <a:avLst/>
          </a:prstGeom>
        </p:spPr>
        <p:txBody>
          <a:bodyPr/>
          <a:lstStyle>
            <a:lvl1pPr>
              <a:defRPr b="0" i="0">
                <a:latin typeface="Aeonik Pro" panose="020B0503030300000000" pitchFamily="34" charset="0"/>
              </a:defRPr>
            </a:lvl1pPr>
          </a:lstStyle>
          <a:p>
            <a:fld id="{48F63A3B-78C7-47BE-AE5E-E10140E04643}" type="slidenum">
              <a:rPr lang="en-US" smtClean="0"/>
              <a:pPr/>
              <a:t>‹#›</a:t>
            </a:fld>
            <a:endParaRPr lang="en-US"/>
          </a:p>
        </p:txBody>
      </p:sp>
      <p:sp>
        <p:nvSpPr>
          <p:cNvPr id="7" name="Rectangle 6">
            <a:extLst>
              <a:ext uri="{FF2B5EF4-FFF2-40B4-BE49-F238E27FC236}">
                <a16:creationId xmlns:a16="http://schemas.microsoft.com/office/drawing/2014/main" id="{AC2C737C-4828-9ABE-2ED2-0F52DA332F05}"/>
              </a:ext>
            </a:extLst>
          </p:cNvPr>
          <p:cNvSpPr/>
          <p:nvPr userDrawn="1"/>
        </p:nvSpPr>
        <p:spPr>
          <a:xfrm>
            <a:off x="-75944" y="7872331"/>
            <a:ext cx="13170975" cy="6025618"/>
          </a:xfrm>
          <a:prstGeom prst="rect">
            <a:avLst/>
          </a:prstGeom>
          <a:solidFill>
            <a:srgbClr val="5AFB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
        <p:nvSpPr>
          <p:cNvPr id="9" name="Freeform 8">
            <a:extLst>
              <a:ext uri="{FF2B5EF4-FFF2-40B4-BE49-F238E27FC236}">
                <a16:creationId xmlns:a16="http://schemas.microsoft.com/office/drawing/2014/main" id="{ED3E4D16-207B-4958-3251-0322FC355B6B}"/>
              </a:ext>
            </a:extLst>
          </p:cNvPr>
          <p:cNvSpPr/>
          <p:nvPr userDrawn="1"/>
        </p:nvSpPr>
        <p:spPr>
          <a:xfrm>
            <a:off x="11165519" y="7816635"/>
            <a:ext cx="13297601" cy="6054810"/>
          </a:xfrm>
          <a:custGeom>
            <a:avLst/>
            <a:gdLst>
              <a:gd name="connsiteX0" fmla="*/ 963827 w 6647935"/>
              <a:gd name="connsiteY0" fmla="*/ 3015049 h 3027405"/>
              <a:gd name="connsiteX1" fmla="*/ 963827 w 6647935"/>
              <a:gd name="connsiteY1" fmla="*/ 24713 h 3027405"/>
              <a:gd name="connsiteX2" fmla="*/ 0 w 6647935"/>
              <a:gd name="connsiteY2" fmla="*/ 24713 h 3027405"/>
              <a:gd name="connsiteX3" fmla="*/ 0 w 6647935"/>
              <a:gd name="connsiteY3" fmla="*/ 2162432 h 3027405"/>
              <a:gd name="connsiteX4" fmla="*/ 1445741 w 6647935"/>
              <a:gd name="connsiteY4" fmla="*/ 2162432 h 3027405"/>
              <a:gd name="connsiteX5" fmla="*/ 2792627 w 6647935"/>
              <a:gd name="connsiteY5" fmla="*/ 0 h 3027405"/>
              <a:gd name="connsiteX6" fmla="*/ 6647935 w 6647935"/>
              <a:gd name="connsiteY6" fmla="*/ 0 h 3027405"/>
              <a:gd name="connsiteX7" fmla="*/ 6647935 w 6647935"/>
              <a:gd name="connsiteY7" fmla="*/ 3027405 h 3027405"/>
              <a:gd name="connsiteX8" fmla="*/ 963827 w 6647935"/>
              <a:gd name="connsiteY8" fmla="*/ 3015049 h 302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47935" h="3027405">
                <a:moveTo>
                  <a:pt x="963827" y="3015049"/>
                </a:moveTo>
                <a:lnTo>
                  <a:pt x="963827" y="24713"/>
                </a:lnTo>
                <a:lnTo>
                  <a:pt x="0" y="24713"/>
                </a:lnTo>
                <a:lnTo>
                  <a:pt x="0" y="2162432"/>
                </a:lnTo>
                <a:lnTo>
                  <a:pt x="1445741" y="2162432"/>
                </a:lnTo>
                <a:lnTo>
                  <a:pt x="2792627" y="0"/>
                </a:lnTo>
                <a:lnTo>
                  <a:pt x="6647935" y="0"/>
                </a:lnTo>
                <a:lnTo>
                  <a:pt x="6647935" y="3027405"/>
                </a:lnTo>
                <a:lnTo>
                  <a:pt x="963827" y="3015049"/>
                </a:lnTo>
                <a:close/>
              </a:path>
            </a:pathLst>
          </a:custGeom>
          <a:solidFill>
            <a:srgbClr val="004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i="0">
              <a:latin typeface="Aeonik Pro" panose="020B0503030300000000" pitchFamily="34" charset="0"/>
            </a:endParaRPr>
          </a:p>
        </p:txBody>
      </p:sp>
    </p:spTree>
    <p:extLst>
      <p:ext uri="{BB962C8B-B14F-4D97-AF65-F5344CB8AC3E}">
        <p14:creationId xmlns:p14="http://schemas.microsoft.com/office/powerpoint/2010/main" val="52116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m Structure">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114D8E8-8D50-C098-A975-B76F4DD99C55}"/>
              </a:ext>
            </a:extLst>
          </p:cNvPr>
          <p:cNvSpPr>
            <a:spLocks noGrp="1"/>
          </p:cNvSpPr>
          <p:nvPr>
            <p:ph type="body" idx="18" hasCustomPrompt="1"/>
          </p:nvPr>
        </p:nvSpPr>
        <p:spPr>
          <a:xfrm>
            <a:off x="8078251" y="7255166"/>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4" name="Straight Connector 3">
            <a:extLst>
              <a:ext uri="{FF2B5EF4-FFF2-40B4-BE49-F238E27FC236}">
                <a16:creationId xmlns:a16="http://schemas.microsoft.com/office/drawing/2014/main" id="{A850F7F0-BBCA-93A1-16CE-8ABAE1C5A084}"/>
              </a:ext>
            </a:extLst>
          </p:cNvPr>
          <p:cNvCxnSpPr>
            <a:cxnSpLocks/>
          </p:cNvCxnSpPr>
          <p:nvPr userDrawn="1"/>
        </p:nvCxnSpPr>
        <p:spPr>
          <a:xfrm>
            <a:off x="8080595" y="6858000"/>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086E02B-04D8-AF73-B727-3809080013AC}"/>
              </a:ext>
            </a:extLst>
          </p:cNvPr>
          <p:cNvSpPr>
            <a:spLocks noGrp="1"/>
          </p:cNvSpPr>
          <p:nvPr>
            <p:ph type="body" idx="17" hasCustomPrompt="1"/>
          </p:nvPr>
        </p:nvSpPr>
        <p:spPr>
          <a:xfrm>
            <a:off x="8078252" y="10305204"/>
            <a:ext cx="13703640" cy="1514536"/>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Based on new requirements and scope changes, the team could be scaled upon request to achieve new goals and deadlines.</a:t>
            </a:r>
          </a:p>
        </p:txBody>
      </p:sp>
      <p:sp>
        <p:nvSpPr>
          <p:cNvPr id="22" name="Text Placeholder 2">
            <a:extLst>
              <a:ext uri="{FF2B5EF4-FFF2-40B4-BE49-F238E27FC236}">
                <a16:creationId xmlns:a16="http://schemas.microsoft.com/office/drawing/2014/main" id="{9E1A4081-76DC-FDF9-B8C0-8A7D35ED7791}"/>
              </a:ext>
            </a:extLst>
          </p:cNvPr>
          <p:cNvSpPr>
            <a:spLocks noGrp="1"/>
          </p:cNvSpPr>
          <p:nvPr>
            <p:ph type="body" idx="19" hasCustomPrompt="1"/>
          </p:nvPr>
        </p:nvSpPr>
        <p:spPr>
          <a:xfrm>
            <a:off x="9164814" y="7255166"/>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3" name="Text Placeholder 2">
            <a:extLst>
              <a:ext uri="{FF2B5EF4-FFF2-40B4-BE49-F238E27FC236}">
                <a16:creationId xmlns:a16="http://schemas.microsoft.com/office/drawing/2014/main" id="{3FDE1DCF-50BE-AB8B-95B9-BCEE247126E6}"/>
              </a:ext>
            </a:extLst>
          </p:cNvPr>
          <p:cNvSpPr>
            <a:spLocks noGrp="1"/>
          </p:cNvSpPr>
          <p:nvPr>
            <p:ph type="body" idx="20" hasCustomPrompt="1"/>
          </p:nvPr>
        </p:nvSpPr>
        <p:spPr>
          <a:xfrm>
            <a:off x="8078251"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4" name="Text Placeholder 2">
            <a:extLst>
              <a:ext uri="{FF2B5EF4-FFF2-40B4-BE49-F238E27FC236}">
                <a16:creationId xmlns:a16="http://schemas.microsoft.com/office/drawing/2014/main" id="{92C30031-FF77-F040-592F-32569A45FB71}"/>
              </a:ext>
            </a:extLst>
          </p:cNvPr>
          <p:cNvSpPr>
            <a:spLocks noGrp="1"/>
          </p:cNvSpPr>
          <p:nvPr>
            <p:ph type="body" idx="21" hasCustomPrompt="1"/>
          </p:nvPr>
        </p:nvSpPr>
        <p:spPr>
          <a:xfrm>
            <a:off x="9164814" y="8037311"/>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5" name="Text Placeholder 2">
            <a:extLst>
              <a:ext uri="{FF2B5EF4-FFF2-40B4-BE49-F238E27FC236}">
                <a16:creationId xmlns:a16="http://schemas.microsoft.com/office/drawing/2014/main" id="{FC986ACC-D5B2-08C6-5651-AC31AD2322A4}"/>
              </a:ext>
            </a:extLst>
          </p:cNvPr>
          <p:cNvSpPr>
            <a:spLocks noGrp="1"/>
          </p:cNvSpPr>
          <p:nvPr>
            <p:ph type="body" idx="22" hasCustomPrompt="1"/>
          </p:nvPr>
        </p:nvSpPr>
        <p:spPr>
          <a:xfrm>
            <a:off x="8078251"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6" name="Text Placeholder 2">
            <a:extLst>
              <a:ext uri="{FF2B5EF4-FFF2-40B4-BE49-F238E27FC236}">
                <a16:creationId xmlns:a16="http://schemas.microsoft.com/office/drawing/2014/main" id="{E21C8F69-F53B-5BA3-E8A1-8407C386BBED}"/>
              </a:ext>
            </a:extLst>
          </p:cNvPr>
          <p:cNvSpPr>
            <a:spLocks noGrp="1"/>
          </p:cNvSpPr>
          <p:nvPr>
            <p:ph type="body" idx="23" hasCustomPrompt="1"/>
          </p:nvPr>
        </p:nvSpPr>
        <p:spPr>
          <a:xfrm>
            <a:off x="9164814" y="8819457"/>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5" name="Text Placeholder 2">
            <a:extLst>
              <a:ext uri="{FF2B5EF4-FFF2-40B4-BE49-F238E27FC236}">
                <a16:creationId xmlns:a16="http://schemas.microsoft.com/office/drawing/2014/main" id="{99D19C30-39E0-8F20-258A-C1125A055D3B}"/>
              </a:ext>
            </a:extLst>
          </p:cNvPr>
          <p:cNvSpPr>
            <a:spLocks noGrp="1"/>
          </p:cNvSpPr>
          <p:nvPr>
            <p:ph type="body" idx="26" hasCustomPrompt="1"/>
          </p:nvPr>
        </p:nvSpPr>
        <p:spPr>
          <a:xfrm>
            <a:off x="16851086"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6" name="Text Placeholder 2">
            <a:extLst>
              <a:ext uri="{FF2B5EF4-FFF2-40B4-BE49-F238E27FC236}">
                <a16:creationId xmlns:a16="http://schemas.microsoft.com/office/drawing/2014/main" id="{07428D61-2442-2154-93A6-3107952E0B1B}"/>
              </a:ext>
            </a:extLst>
          </p:cNvPr>
          <p:cNvSpPr>
            <a:spLocks noGrp="1"/>
          </p:cNvSpPr>
          <p:nvPr>
            <p:ph type="body" idx="27" hasCustomPrompt="1"/>
          </p:nvPr>
        </p:nvSpPr>
        <p:spPr>
          <a:xfrm>
            <a:off x="17937649" y="8037312"/>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7" name="Text Placeholder 2">
            <a:extLst>
              <a:ext uri="{FF2B5EF4-FFF2-40B4-BE49-F238E27FC236}">
                <a16:creationId xmlns:a16="http://schemas.microsoft.com/office/drawing/2014/main" id="{B82410AE-9673-73AA-D94F-C372E8E4ABC2}"/>
              </a:ext>
            </a:extLst>
          </p:cNvPr>
          <p:cNvSpPr>
            <a:spLocks noGrp="1"/>
          </p:cNvSpPr>
          <p:nvPr>
            <p:ph type="body" idx="28" hasCustomPrompt="1"/>
          </p:nvPr>
        </p:nvSpPr>
        <p:spPr>
          <a:xfrm>
            <a:off x="16851086"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8" name="Text Placeholder 2">
            <a:extLst>
              <a:ext uri="{FF2B5EF4-FFF2-40B4-BE49-F238E27FC236}">
                <a16:creationId xmlns:a16="http://schemas.microsoft.com/office/drawing/2014/main" id="{B3CBE6F4-881E-1BE0-BA1C-E0B13BD06E0B}"/>
              </a:ext>
            </a:extLst>
          </p:cNvPr>
          <p:cNvSpPr>
            <a:spLocks noGrp="1"/>
          </p:cNvSpPr>
          <p:nvPr>
            <p:ph type="body" idx="29" hasCustomPrompt="1"/>
          </p:nvPr>
        </p:nvSpPr>
        <p:spPr>
          <a:xfrm>
            <a:off x="17937649" y="8819458"/>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9" name="Text Placeholder 2">
            <a:extLst>
              <a:ext uri="{FF2B5EF4-FFF2-40B4-BE49-F238E27FC236}">
                <a16:creationId xmlns:a16="http://schemas.microsoft.com/office/drawing/2014/main" id="{9336ED37-C600-D672-0878-80B639DD9486}"/>
              </a:ext>
            </a:extLst>
          </p:cNvPr>
          <p:cNvSpPr>
            <a:spLocks noGrp="1"/>
          </p:cNvSpPr>
          <p:nvPr>
            <p:ph type="body" idx="30" hasCustomPrompt="1"/>
          </p:nvPr>
        </p:nvSpPr>
        <p:spPr>
          <a:xfrm>
            <a:off x="16851086" y="7255165"/>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40" name="Text Placeholder 2">
            <a:extLst>
              <a:ext uri="{FF2B5EF4-FFF2-40B4-BE49-F238E27FC236}">
                <a16:creationId xmlns:a16="http://schemas.microsoft.com/office/drawing/2014/main" id="{48F435AB-2723-D068-1468-BCF5A1459693}"/>
              </a:ext>
            </a:extLst>
          </p:cNvPr>
          <p:cNvSpPr>
            <a:spLocks noGrp="1"/>
          </p:cNvSpPr>
          <p:nvPr>
            <p:ph type="body" idx="31" hasCustomPrompt="1"/>
          </p:nvPr>
        </p:nvSpPr>
        <p:spPr>
          <a:xfrm>
            <a:off x="17937649" y="7255166"/>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Tree>
    <p:extLst>
      <p:ext uri="{BB962C8B-B14F-4D97-AF65-F5344CB8AC3E}">
        <p14:creationId xmlns:p14="http://schemas.microsoft.com/office/powerpoint/2010/main" val="25684626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Foreword 01">
    <p:spTree>
      <p:nvGrpSpPr>
        <p:cNvPr id="1" name=""/>
        <p:cNvGrpSpPr/>
        <p:nvPr/>
      </p:nvGrpSpPr>
      <p:grpSpPr>
        <a:xfrm>
          <a:off x="0" y="0"/>
          <a:ext cx="0" cy="0"/>
          <a:chOff x="0" y="0"/>
          <a:chExt cx="0" cy="0"/>
        </a:xfrm>
      </p:grpSpPr>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7812157"/>
            <a:ext cx="6665844"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3203016"/>
            <a:ext cx="7162800" cy="517525"/>
          </a:xfrm>
        </p:spPr>
        <p:txBody>
          <a:bodyPr lIns="0" tIns="0" rIns="0" bIns="0">
            <a:normAutofit/>
          </a:bodyPr>
          <a:lstStyle>
            <a:lvl1pPr marL="0" indent="0">
              <a:buNone/>
              <a:defRPr sz="2800"/>
            </a:lvl1pPr>
          </a:lstStyle>
          <a:p>
            <a:pPr lvl="0"/>
            <a:r>
              <a:rPr lang="en-US"/>
              <a:t>Job Title Goes Here</a:t>
            </a:r>
          </a:p>
        </p:txBody>
      </p:sp>
      <p:sp>
        <p:nvSpPr>
          <p:cNvPr id="26" name="Text Placeholder 15">
            <a:extLst>
              <a:ext uri="{FF2B5EF4-FFF2-40B4-BE49-F238E27FC236}">
                <a16:creationId xmlns:a16="http://schemas.microsoft.com/office/drawing/2014/main" id="{D2C5F2BB-F9D8-7220-5B93-82D595D439E2}"/>
              </a:ext>
            </a:extLst>
          </p:cNvPr>
          <p:cNvSpPr>
            <a:spLocks noGrp="1"/>
          </p:cNvSpPr>
          <p:nvPr>
            <p:ph type="body" sz="quarter" idx="15" hasCustomPrompt="1"/>
          </p:nvPr>
        </p:nvSpPr>
        <p:spPr>
          <a:xfrm>
            <a:off x="516834" y="3735629"/>
            <a:ext cx="7162800" cy="517525"/>
          </a:xfrm>
        </p:spPr>
        <p:txBody>
          <a:bodyPr lIns="0" tIns="0" rIns="0" bIns="0">
            <a:normAutofit/>
          </a:bodyPr>
          <a:lstStyle>
            <a:lvl1pPr marL="0" indent="0">
              <a:buNone/>
              <a:defRPr sz="2800"/>
            </a:lvl1pPr>
          </a:lstStyle>
          <a:p>
            <a:pPr lvl="0"/>
            <a:r>
              <a:rPr lang="en-US" err="1"/>
              <a:t>email@ventionteams.com</a:t>
            </a:r>
            <a:endParaRPr lang="en-US"/>
          </a:p>
        </p:txBody>
      </p:sp>
    </p:spTree>
    <p:extLst>
      <p:ext uri="{BB962C8B-B14F-4D97-AF65-F5344CB8AC3E}">
        <p14:creationId xmlns:p14="http://schemas.microsoft.com/office/powerpoint/2010/main" val="25241176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oreword 0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279F21D-44AF-8384-F52F-ABEA7D90DE5A}"/>
              </a:ext>
            </a:extLst>
          </p:cNvPr>
          <p:cNvSpPr>
            <a:spLocks noGrp="1"/>
          </p:cNvSpPr>
          <p:nvPr>
            <p:ph type="body" sz="quarter" idx="13" hasCustomPrompt="1"/>
          </p:nvPr>
        </p:nvSpPr>
        <p:spPr>
          <a:xfrm>
            <a:off x="516834" y="8262725"/>
            <a:ext cx="7162800" cy="517525"/>
          </a:xfrm>
        </p:spPr>
        <p:txBody>
          <a:bodyPr lIns="0" tIns="0" rIns="0" bIns="0">
            <a:normAutofit/>
          </a:bodyPr>
          <a:lstStyle>
            <a:lvl1pPr marL="0" indent="0">
              <a:buNone/>
              <a:defRPr sz="2800"/>
            </a:lvl1pPr>
          </a:lstStyle>
          <a:p>
            <a:pPr lvl="0"/>
            <a:r>
              <a:rPr lang="en-US"/>
              <a:t>Job Title</a:t>
            </a:r>
          </a:p>
        </p:txBody>
      </p:sp>
      <p:sp>
        <p:nvSpPr>
          <p:cNvPr id="8" name="Text Placeholder 15">
            <a:extLst>
              <a:ext uri="{FF2B5EF4-FFF2-40B4-BE49-F238E27FC236}">
                <a16:creationId xmlns:a16="http://schemas.microsoft.com/office/drawing/2014/main" id="{512173A8-BD92-C16A-E83D-C086ECF0C51D}"/>
              </a:ext>
            </a:extLst>
          </p:cNvPr>
          <p:cNvSpPr>
            <a:spLocks noGrp="1"/>
          </p:cNvSpPr>
          <p:nvPr>
            <p:ph type="body" sz="quarter" idx="15" hasCustomPrompt="1"/>
          </p:nvPr>
        </p:nvSpPr>
        <p:spPr>
          <a:xfrm>
            <a:off x="516834" y="8780250"/>
            <a:ext cx="7162800" cy="517525"/>
          </a:xfrm>
        </p:spPr>
        <p:txBody>
          <a:bodyPr lIns="0" tIns="0" rIns="0" bIns="0">
            <a:normAutofit/>
          </a:bodyPr>
          <a:lstStyle>
            <a:lvl1pPr marL="0" indent="0">
              <a:buNone/>
              <a:defRPr sz="2800"/>
            </a:lvl1pPr>
          </a:lstStyle>
          <a:p>
            <a:pPr lvl="0"/>
            <a:r>
              <a:rPr lang="en-US" err="1"/>
              <a:t>email@ventionteams.com</a:t>
            </a:r>
            <a:endParaRPr lang="en-US"/>
          </a:p>
        </p:txBody>
      </p:sp>
      <p:sp>
        <p:nvSpPr>
          <p:cNvPr id="2" name="Title 1"/>
          <p:cNvSpPr>
            <a:spLocks noGrp="1"/>
          </p:cNvSpPr>
          <p:nvPr>
            <p:ph type="title"/>
          </p:nvPr>
        </p:nvSpPr>
        <p:spPr>
          <a:xfrm>
            <a:off x="516834" y="1056447"/>
            <a:ext cx="7182678" cy="374723"/>
          </a:xfrm>
        </p:spPr>
        <p:txBody>
          <a:bodyPr lIns="0" tIns="0" rIns="0" bIns="0" anchor="t" anchorCtr="0">
            <a:noAutofit/>
          </a:bodyPr>
          <a:lstStyle>
            <a:lvl1pPr>
              <a:defRPr sz="2100"/>
            </a:lvl1pPr>
          </a:lstStyle>
          <a:p>
            <a:r>
              <a:rPr lang="en-US"/>
              <a:t>Click to edit Master title style</a:t>
            </a:r>
          </a:p>
        </p:txBody>
      </p:sp>
      <p:sp>
        <p:nvSpPr>
          <p:cNvPr id="3" name="Picture Placeholder 2"/>
          <p:cNvSpPr>
            <a:spLocks noGrp="1" noChangeAspect="1"/>
          </p:cNvSpPr>
          <p:nvPr>
            <p:ph type="pic" idx="1"/>
          </p:nvPr>
        </p:nvSpPr>
        <p:spPr>
          <a:xfrm>
            <a:off x="516834" y="2946765"/>
            <a:ext cx="4923846" cy="4907073"/>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hasCustomPrompt="1"/>
          </p:nvPr>
        </p:nvSpPr>
        <p:spPr>
          <a:xfrm>
            <a:off x="8717622" y="1610622"/>
            <a:ext cx="15132841" cy="11108608"/>
          </a:xfrm>
        </p:spPr>
        <p:txBody>
          <a:bodyPr lIns="0" tIns="0" rIns="0" bIns="0">
            <a:noAutofit/>
          </a:bodyPr>
          <a:lstStyle>
            <a:lvl1pPr marL="0" indent="0">
              <a:lnSpc>
                <a:spcPct val="100000"/>
              </a:lnSpc>
              <a:spcBef>
                <a:spcPts val="2400"/>
              </a:spcBef>
              <a:buNone/>
              <a:defRPr sz="4000" spc="50" baseline="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r>
              <a:rPr lang="en-US" err="1"/>
              <a:t>Tincidunt</a:t>
            </a:r>
            <a:r>
              <a:rPr lang="en-US"/>
              <a:t> </a:t>
            </a:r>
            <a:r>
              <a:rPr lang="en-US" err="1"/>
              <a:t>augue</a:t>
            </a:r>
            <a:r>
              <a:rPr lang="en-US"/>
              <a:t> </a:t>
            </a:r>
            <a:r>
              <a:rPr lang="en-US" err="1"/>
              <a:t>interdum</a:t>
            </a:r>
            <a:r>
              <a:rPr lang="en-US"/>
              <a:t> </a:t>
            </a:r>
            <a:r>
              <a:rPr lang="en-US" err="1"/>
              <a:t>velit</a:t>
            </a:r>
            <a:r>
              <a:rPr lang="en-US"/>
              <a:t> </a:t>
            </a:r>
            <a:r>
              <a:rPr lang="en-US" err="1"/>
              <a:t>euismod</a:t>
            </a:r>
            <a:r>
              <a:rPr lang="en-US"/>
              <a:t> in </a:t>
            </a:r>
            <a:r>
              <a:rPr lang="en-US" err="1"/>
              <a:t>pellentesque</a:t>
            </a:r>
            <a:r>
              <a:rPr lang="en-US"/>
              <a:t> </a:t>
            </a:r>
            <a:r>
              <a:rPr lang="en-US" err="1"/>
              <a:t>massa</a:t>
            </a:r>
            <a:r>
              <a:rPr lang="en-US"/>
              <a:t> </a:t>
            </a:r>
            <a:r>
              <a:rPr lang="en-US" err="1"/>
              <a:t>placerat</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a:t>
            </a:r>
            <a:r>
              <a:rPr lang="en-US" err="1"/>
              <a:t>mus</a:t>
            </a:r>
            <a:r>
              <a:rPr lang="en-US"/>
              <a:t> </a:t>
            </a:r>
            <a:r>
              <a:rPr lang="en-US" err="1"/>
              <a:t>mauris</a:t>
            </a:r>
            <a:r>
              <a:rPr lang="en-US"/>
              <a:t>. </a:t>
            </a:r>
          </a:p>
          <a:p>
            <a:pPr lvl="0"/>
            <a:r>
              <a:rPr lang="en-US" err="1"/>
              <a:t>Dignissim</a:t>
            </a:r>
            <a:r>
              <a:rPr lang="en-US"/>
              <a:t> convallis </a:t>
            </a:r>
            <a:r>
              <a:rPr lang="en-US" err="1"/>
              <a:t>aenean</a:t>
            </a:r>
            <a:r>
              <a:rPr lang="en-US"/>
              <a:t> et </a:t>
            </a:r>
            <a:r>
              <a:rPr lang="en-US" err="1"/>
              <a:t>tortor</a:t>
            </a:r>
            <a:r>
              <a:rPr lang="en-US"/>
              <a:t> at </a:t>
            </a:r>
            <a:r>
              <a:rPr lang="en-US" err="1"/>
              <a:t>risus</a:t>
            </a:r>
            <a:r>
              <a:rPr lang="en-US"/>
              <a:t>. </a:t>
            </a:r>
            <a:r>
              <a:rPr lang="en-US" err="1"/>
              <a:t>Feugiat</a:t>
            </a:r>
            <a:r>
              <a:rPr lang="en-US"/>
              <a:t> in fermentum </a:t>
            </a:r>
            <a:r>
              <a:rPr lang="en-US" err="1"/>
              <a:t>posuere</a:t>
            </a:r>
            <a:r>
              <a:rPr lang="en-US"/>
              <a:t> </a:t>
            </a:r>
            <a:r>
              <a:rPr lang="en-US" err="1"/>
              <a:t>urna</a:t>
            </a:r>
            <a:r>
              <a:rPr lang="en-US"/>
              <a:t> </a:t>
            </a:r>
            <a:r>
              <a:rPr lang="en-US" err="1"/>
              <a:t>nec</a:t>
            </a:r>
            <a:r>
              <a:rPr lang="en-US"/>
              <a:t> </a:t>
            </a:r>
            <a:r>
              <a:rPr lang="en-US" err="1"/>
              <a:t>tincidunt</a:t>
            </a:r>
            <a:r>
              <a:rPr lang="en-US"/>
              <a:t>. </a:t>
            </a:r>
            <a:r>
              <a:rPr lang="en-US" err="1"/>
              <a:t>Lobortis</a:t>
            </a:r>
            <a:r>
              <a:rPr lang="en-US"/>
              <a:t> </a:t>
            </a:r>
            <a:r>
              <a:rPr lang="en-US" err="1"/>
              <a:t>mattis</a:t>
            </a:r>
            <a:r>
              <a:rPr lang="en-US"/>
              <a:t> </a:t>
            </a:r>
            <a:r>
              <a:rPr lang="en-US" err="1"/>
              <a:t>aliquam</a:t>
            </a:r>
            <a:r>
              <a:rPr lang="en-US"/>
              <a:t> </a:t>
            </a:r>
            <a:r>
              <a:rPr lang="en-US" err="1"/>
              <a:t>faucibus</a:t>
            </a:r>
            <a:r>
              <a:rPr lang="en-US"/>
              <a:t> </a:t>
            </a:r>
            <a:r>
              <a:rPr lang="en-US" err="1"/>
              <a:t>purus</a:t>
            </a:r>
            <a:r>
              <a:rPr lang="en-US"/>
              <a:t> in. Maecenas </a:t>
            </a:r>
            <a:r>
              <a:rPr lang="en-US" err="1"/>
              <a:t>accumsan</a:t>
            </a:r>
            <a:r>
              <a:rPr lang="en-US"/>
              <a:t> </a:t>
            </a:r>
            <a:r>
              <a:rPr lang="en-US" err="1"/>
              <a:t>lacus</a:t>
            </a:r>
            <a:r>
              <a:rPr lang="en-US"/>
              <a:t> vel </a:t>
            </a:r>
            <a:r>
              <a:rPr lang="en-US" err="1"/>
              <a:t>facilisis</a:t>
            </a:r>
            <a:r>
              <a:rPr lang="en-US"/>
              <a:t> </a:t>
            </a:r>
            <a:r>
              <a:rPr lang="en-US" err="1"/>
              <a:t>volutpat</a:t>
            </a:r>
            <a:r>
              <a:rPr lang="en-US"/>
              <a:t> est. At </a:t>
            </a:r>
            <a:r>
              <a:rPr lang="en-US" err="1"/>
              <a:t>quis</a:t>
            </a:r>
            <a:r>
              <a:rPr lang="en-US"/>
              <a:t> </a:t>
            </a:r>
            <a:r>
              <a:rPr lang="en-US" err="1"/>
              <a:t>risus</a:t>
            </a:r>
            <a:r>
              <a:rPr lang="en-US"/>
              <a:t> sed </a:t>
            </a:r>
            <a:r>
              <a:rPr lang="en-US" err="1"/>
              <a:t>vulputate</a:t>
            </a:r>
            <a:r>
              <a:rPr lang="en-US"/>
              <a:t> </a:t>
            </a:r>
            <a:r>
              <a:rPr lang="en-US" err="1"/>
              <a:t>odio</a:t>
            </a:r>
            <a:r>
              <a:rPr lang="en-US"/>
              <a:t> </a:t>
            </a:r>
            <a:r>
              <a:rPr lang="en-US" err="1"/>
              <a:t>ut</a:t>
            </a:r>
            <a:r>
              <a:rPr lang="en-US"/>
              <a:t> </a:t>
            </a:r>
            <a:r>
              <a:rPr lang="en-US" err="1"/>
              <a:t>enim</a:t>
            </a:r>
            <a:r>
              <a:rPr lang="en-US"/>
              <a:t> </a:t>
            </a:r>
            <a:r>
              <a:rPr lang="en-US" err="1"/>
              <a:t>blandit</a:t>
            </a:r>
            <a:r>
              <a:rPr lang="en-US"/>
              <a:t>. </a:t>
            </a:r>
            <a:r>
              <a:rPr lang="en-US" err="1"/>
              <a:t>Velit</a:t>
            </a:r>
            <a:r>
              <a:rPr lang="en-US"/>
              <a:t> </a:t>
            </a:r>
            <a:r>
              <a:rPr lang="en-US" err="1"/>
              <a:t>aliquet</a:t>
            </a:r>
            <a:r>
              <a:rPr lang="en-US"/>
              <a:t> </a:t>
            </a:r>
            <a:r>
              <a:rPr lang="en-US" err="1"/>
              <a:t>sagittis</a:t>
            </a:r>
            <a:r>
              <a:rPr lang="en-US"/>
              <a:t> id </a:t>
            </a:r>
            <a:r>
              <a:rPr lang="en-US" err="1"/>
              <a:t>consectetur</a:t>
            </a:r>
            <a:r>
              <a:rPr lang="en-US"/>
              <a:t> </a:t>
            </a:r>
            <a:r>
              <a:rPr lang="en-US" err="1"/>
              <a:t>purus</a:t>
            </a:r>
            <a:r>
              <a:rPr lang="en-US"/>
              <a:t>. </a:t>
            </a:r>
            <a:r>
              <a:rPr lang="en-US" err="1"/>
              <a:t>Tincidunt</a:t>
            </a:r>
            <a:r>
              <a:rPr lang="en-US"/>
              <a:t> vitae semper </a:t>
            </a:r>
            <a:r>
              <a:rPr lang="en-US" err="1"/>
              <a:t>quis</a:t>
            </a:r>
            <a:r>
              <a:rPr lang="en-US"/>
              <a:t> </a:t>
            </a:r>
            <a:r>
              <a:rPr lang="en-US" err="1"/>
              <a:t>lectus</a:t>
            </a:r>
            <a:r>
              <a:rPr lang="en-US"/>
              <a:t>. </a:t>
            </a:r>
            <a:r>
              <a:rPr lang="en-US" err="1"/>
              <a:t>Euismod</a:t>
            </a:r>
            <a:r>
              <a:rPr lang="en-US"/>
              <a:t> lacinia at </a:t>
            </a:r>
            <a:r>
              <a:rPr lang="en-US" err="1"/>
              <a:t>quis</a:t>
            </a:r>
            <a:r>
              <a:rPr lang="en-US"/>
              <a:t> </a:t>
            </a:r>
            <a:r>
              <a:rPr lang="en-US" err="1"/>
              <a:t>risus</a:t>
            </a:r>
            <a:r>
              <a:rPr lang="en-US"/>
              <a:t> sed </a:t>
            </a:r>
            <a:r>
              <a:rPr lang="en-US" err="1"/>
              <a:t>vulputate</a:t>
            </a:r>
            <a:r>
              <a:rPr lang="en-US"/>
              <a:t>. Sed </a:t>
            </a:r>
            <a:r>
              <a:rPr lang="en-US" err="1"/>
              <a:t>viverra</a:t>
            </a:r>
            <a:r>
              <a:rPr lang="en-US"/>
              <a:t> ipsum </a:t>
            </a:r>
            <a:r>
              <a:rPr lang="en-US" err="1"/>
              <a:t>nunc</a:t>
            </a:r>
            <a:r>
              <a:rPr lang="en-US"/>
              <a:t> </a:t>
            </a:r>
            <a:r>
              <a:rPr lang="en-US" err="1"/>
              <a:t>aliquet</a:t>
            </a:r>
            <a:r>
              <a:rPr lang="en-US"/>
              <a:t> </a:t>
            </a:r>
            <a:r>
              <a:rPr lang="en-US" err="1"/>
              <a:t>bibendum</a:t>
            </a:r>
            <a:r>
              <a:rPr lang="en-US"/>
              <a:t> </a:t>
            </a:r>
            <a:r>
              <a:rPr lang="en-US" err="1"/>
              <a:t>enim</a:t>
            </a:r>
            <a:r>
              <a:rPr lang="en-US"/>
              <a:t> </a:t>
            </a:r>
            <a:r>
              <a:rPr lang="en-US" err="1"/>
              <a:t>facilisis</a:t>
            </a:r>
            <a:r>
              <a:rPr lang="en-US"/>
              <a:t> gravida </a:t>
            </a:r>
            <a:r>
              <a:rPr lang="en-US" err="1"/>
              <a:t>neque</a:t>
            </a:r>
            <a:r>
              <a:rPr lang="en-US"/>
              <a:t>. </a:t>
            </a:r>
          </a:p>
          <a:p>
            <a:pPr lvl="0"/>
            <a:r>
              <a:rPr lang="en-US"/>
              <a:t>Ac </a:t>
            </a:r>
            <a:r>
              <a:rPr lang="en-US" err="1"/>
              <a:t>turpis</a:t>
            </a:r>
            <a:r>
              <a:rPr lang="en-US"/>
              <a:t> </a:t>
            </a:r>
            <a:r>
              <a:rPr lang="en-US" err="1"/>
              <a:t>egestas</a:t>
            </a:r>
            <a:r>
              <a:rPr lang="en-US"/>
              <a:t> </a:t>
            </a:r>
            <a:r>
              <a:rPr lang="en-US" err="1"/>
              <a:t>maecenas</a:t>
            </a:r>
            <a:r>
              <a:rPr lang="en-US"/>
              <a:t> pharetra. </a:t>
            </a:r>
            <a:r>
              <a:rPr lang="en-US" err="1"/>
              <a:t>Commodo</a:t>
            </a:r>
            <a:r>
              <a:rPr lang="en-US"/>
              <a:t> </a:t>
            </a:r>
            <a:r>
              <a:rPr lang="en-US" err="1"/>
              <a:t>quis</a:t>
            </a:r>
            <a:r>
              <a:rPr lang="en-US"/>
              <a:t> </a:t>
            </a:r>
            <a:r>
              <a:rPr lang="en-US" err="1"/>
              <a:t>imperdiet</a:t>
            </a:r>
            <a:r>
              <a:rPr lang="en-US"/>
              <a:t> </a:t>
            </a:r>
            <a:r>
              <a:rPr lang="en-US" err="1"/>
              <a:t>massa</a:t>
            </a:r>
            <a:r>
              <a:rPr lang="en-US"/>
              <a:t> </a:t>
            </a:r>
            <a:r>
              <a:rPr lang="en-US" err="1"/>
              <a:t>tincidunt</a:t>
            </a:r>
            <a:r>
              <a:rPr lang="en-US"/>
              <a:t> </a:t>
            </a:r>
            <a:r>
              <a:rPr lang="en-US" err="1"/>
              <a:t>nunc</a:t>
            </a:r>
            <a:r>
              <a:rPr lang="en-US"/>
              <a:t> pulvinar </a:t>
            </a:r>
            <a:r>
              <a:rPr lang="en-US" err="1"/>
              <a:t>sapien</a:t>
            </a:r>
            <a:r>
              <a:rPr lang="en-US"/>
              <a:t> et ligula. </a:t>
            </a:r>
            <a:r>
              <a:rPr lang="en-US" err="1"/>
              <a:t>Malesuada</a:t>
            </a:r>
            <a:r>
              <a:rPr lang="en-US"/>
              <a:t> fames ac </a:t>
            </a:r>
            <a:r>
              <a:rPr lang="en-US" err="1"/>
              <a:t>turpis</a:t>
            </a:r>
            <a:r>
              <a:rPr lang="en-US"/>
              <a:t> </a:t>
            </a:r>
            <a:r>
              <a:rPr lang="en-US" err="1"/>
              <a:t>egestas</a:t>
            </a:r>
            <a:r>
              <a:rPr lang="en-US"/>
              <a:t> </a:t>
            </a:r>
            <a:r>
              <a:rPr lang="en-US" err="1"/>
              <a:t>maecenas</a:t>
            </a:r>
            <a:r>
              <a:rPr lang="en-US"/>
              <a:t> pharetra convallis </a:t>
            </a:r>
            <a:r>
              <a:rPr lang="en-US" err="1"/>
              <a:t>posuere</a:t>
            </a:r>
            <a:r>
              <a:rPr lang="en-US"/>
              <a:t>.</a:t>
            </a:r>
          </a:p>
        </p:txBody>
      </p:sp>
      <p:sp>
        <p:nvSpPr>
          <p:cNvPr id="14" name="Text Placeholder 13">
            <a:extLst>
              <a:ext uri="{FF2B5EF4-FFF2-40B4-BE49-F238E27FC236}">
                <a16:creationId xmlns:a16="http://schemas.microsoft.com/office/drawing/2014/main" id="{A7C70574-AA5B-9432-AA0C-357A7D569392}"/>
              </a:ext>
            </a:extLst>
          </p:cNvPr>
          <p:cNvSpPr>
            <a:spLocks noGrp="1"/>
          </p:cNvSpPr>
          <p:nvPr>
            <p:ph type="body" sz="quarter" idx="12" hasCustomPrompt="1"/>
          </p:nvPr>
        </p:nvSpPr>
        <p:spPr>
          <a:xfrm>
            <a:off x="516834" y="1610622"/>
            <a:ext cx="7162800" cy="1171575"/>
          </a:xfrm>
        </p:spPr>
        <p:txBody>
          <a:bodyPr lIns="0" tIns="0" rIns="0" bIns="0"/>
          <a:lstStyle>
            <a:lvl1pPr marL="0" indent="0">
              <a:buNone/>
              <a:defRPr b="0" i="0">
                <a:latin typeface="Aeonik Pro Medium" panose="020B0503030300000000"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First Surname</a:t>
            </a:r>
          </a:p>
        </p:txBody>
      </p:sp>
    </p:spTree>
    <p:extLst>
      <p:ext uri="{BB962C8B-B14F-4D97-AF65-F5344CB8AC3E}">
        <p14:creationId xmlns:p14="http://schemas.microsoft.com/office/powerpoint/2010/main" val="39624473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eam 01 – 6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5" name="Picture Placeholder 2">
            <a:extLst>
              <a:ext uri="{FF2B5EF4-FFF2-40B4-BE49-F238E27FC236}">
                <a16:creationId xmlns:a16="http://schemas.microsoft.com/office/drawing/2014/main" id="{281CFCD5-3788-87FE-7967-F132498116EE}"/>
              </a:ext>
            </a:extLst>
          </p:cNvPr>
          <p:cNvSpPr>
            <a:spLocks noGrp="1" noChangeAspect="1"/>
          </p:cNvSpPr>
          <p:nvPr>
            <p:ph type="pic" idx="13"/>
          </p:nvPr>
        </p:nvSpPr>
        <p:spPr>
          <a:xfrm>
            <a:off x="11688246"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E497581A-7146-7988-2BAD-90F778FED437}"/>
              </a:ext>
            </a:extLst>
          </p:cNvPr>
          <p:cNvSpPr>
            <a:spLocks noGrp="1" noChangeAspect="1"/>
          </p:cNvSpPr>
          <p:nvPr>
            <p:ph type="pic" idx="14"/>
          </p:nvPr>
        </p:nvSpPr>
        <p:spPr>
          <a:xfrm>
            <a:off x="20429910" y="8536055"/>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28B90D3F-BEFF-7A7F-805E-6D95F16734EF}"/>
              </a:ext>
            </a:extLst>
          </p:cNvPr>
          <p:cNvSpPr>
            <a:spLocks noGrp="1"/>
          </p:cNvSpPr>
          <p:nvPr>
            <p:ph type="body" idx="22" hasCustomPrompt="1"/>
          </p:nvPr>
        </p:nvSpPr>
        <p:spPr>
          <a:xfrm>
            <a:off x="8080595"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8" name="Text Placeholder 2">
            <a:extLst>
              <a:ext uri="{FF2B5EF4-FFF2-40B4-BE49-F238E27FC236}">
                <a16:creationId xmlns:a16="http://schemas.microsoft.com/office/drawing/2014/main" id="{C62898F3-0565-F48B-4BAB-729E25D5CF0C}"/>
              </a:ext>
            </a:extLst>
          </p:cNvPr>
          <p:cNvSpPr>
            <a:spLocks noGrp="1"/>
          </p:cNvSpPr>
          <p:nvPr>
            <p:ph type="body" idx="26" hasCustomPrompt="1"/>
          </p:nvPr>
        </p:nvSpPr>
        <p:spPr>
          <a:xfrm>
            <a:off x="16833403"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9" name="Text Placeholder 2">
            <a:extLst>
              <a:ext uri="{FF2B5EF4-FFF2-40B4-BE49-F238E27FC236}">
                <a16:creationId xmlns:a16="http://schemas.microsoft.com/office/drawing/2014/main" id="{4089492A-530E-C206-BADE-91C958825AF3}"/>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0" name="Text Placeholder 2">
            <a:extLst>
              <a:ext uri="{FF2B5EF4-FFF2-40B4-BE49-F238E27FC236}">
                <a16:creationId xmlns:a16="http://schemas.microsoft.com/office/drawing/2014/main" id="{07BE25B0-C1E1-F825-692F-E0E2BC2D1CA6}"/>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1" name="Text Placeholder 2">
            <a:extLst>
              <a:ext uri="{FF2B5EF4-FFF2-40B4-BE49-F238E27FC236}">
                <a16:creationId xmlns:a16="http://schemas.microsoft.com/office/drawing/2014/main" id="{D969E717-3A40-C891-FAD7-C608B15F6330}"/>
              </a:ext>
            </a:extLst>
          </p:cNvPr>
          <p:cNvSpPr>
            <a:spLocks noGrp="1"/>
          </p:cNvSpPr>
          <p:nvPr>
            <p:ph type="body" idx="29" hasCustomPrompt="1"/>
          </p:nvPr>
        </p:nvSpPr>
        <p:spPr>
          <a:xfrm>
            <a:off x="8078251" y="8530148"/>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2" name="Text Placeholder 2">
            <a:extLst>
              <a:ext uri="{FF2B5EF4-FFF2-40B4-BE49-F238E27FC236}">
                <a16:creationId xmlns:a16="http://schemas.microsoft.com/office/drawing/2014/main" id="{53EFAF0F-FDD3-3D4A-30F5-75C493F2880B}"/>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3" name="Text Placeholder 2">
            <a:extLst>
              <a:ext uri="{FF2B5EF4-FFF2-40B4-BE49-F238E27FC236}">
                <a16:creationId xmlns:a16="http://schemas.microsoft.com/office/drawing/2014/main" id="{A25ED3FB-F67C-92F6-783F-4ED76FF1319A}"/>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4" name="Text Placeholder 2">
            <a:extLst>
              <a:ext uri="{FF2B5EF4-FFF2-40B4-BE49-F238E27FC236}">
                <a16:creationId xmlns:a16="http://schemas.microsoft.com/office/drawing/2014/main" id="{8F1F3306-FC1F-CCCF-BA86-71CFC35DCD21}"/>
              </a:ext>
            </a:extLst>
          </p:cNvPr>
          <p:cNvSpPr>
            <a:spLocks noGrp="1"/>
          </p:cNvSpPr>
          <p:nvPr>
            <p:ph type="body" idx="32" hasCustomPrompt="1"/>
          </p:nvPr>
        </p:nvSpPr>
        <p:spPr>
          <a:xfrm>
            <a:off x="16819915"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16678917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eam 01 – 4 Peopl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EDF3D471-4EC8-043F-F561-EA99A3EF093E}"/>
              </a:ext>
            </a:extLst>
          </p:cNvPr>
          <p:cNvSpPr>
            <a:spLocks noGrp="1" noChangeAspect="1"/>
          </p:cNvSpPr>
          <p:nvPr>
            <p:ph type="pic" idx="1"/>
          </p:nvPr>
        </p:nvSpPr>
        <p:spPr>
          <a:xfrm>
            <a:off x="11688246"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2" name="Picture Placeholder 2">
            <a:extLst>
              <a:ext uri="{FF2B5EF4-FFF2-40B4-BE49-F238E27FC236}">
                <a16:creationId xmlns:a16="http://schemas.microsoft.com/office/drawing/2014/main" id="{6DABED56-7A58-07DA-ACA6-A7806F3A62A9}"/>
              </a:ext>
            </a:extLst>
          </p:cNvPr>
          <p:cNvSpPr>
            <a:spLocks noGrp="1" noChangeAspect="1"/>
          </p:cNvSpPr>
          <p:nvPr>
            <p:ph type="pic" idx="10"/>
          </p:nvPr>
        </p:nvSpPr>
        <p:spPr>
          <a:xfrm>
            <a:off x="20429910" y="1833569"/>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3" name="Picture Placeholder 2">
            <a:extLst>
              <a:ext uri="{FF2B5EF4-FFF2-40B4-BE49-F238E27FC236}">
                <a16:creationId xmlns:a16="http://schemas.microsoft.com/office/drawing/2014/main" id="{99A64125-A3A7-1F2B-D0FB-05462C920E03}"/>
              </a:ext>
            </a:extLst>
          </p:cNvPr>
          <p:cNvSpPr>
            <a:spLocks noGrp="1" noChangeAspect="1"/>
          </p:cNvSpPr>
          <p:nvPr>
            <p:ph type="pic" idx="11"/>
          </p:nvPr>
        </p:nvSpPr>
        <p:spPr>
          <a:xfrm>
            <a:off x="11688246"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4" name="Picture Placeholder 2">
            <a:extLst>
              <a:ext uri="{FF2B5EF4-FFF2-40B4-BE49-F238E27FC236}">
                <a16:creationId xmlns:a16="http://schemas.microsoft.com/office/drawing/2014/main" id="{6444219F-EDED-0B00-2F1C-66EFDBB43F2B}"/>
              </a:ext>
            </a:extLst>
          </p:cNvPr>
          <p:cNvSpPr>
            <a:spLocks noGrp="1" noChangeAspect="1"/>
          </p:cNvSpPr>
          <p:nvPr>
            <p:ph type="pic" idx="12"/>
          </p:nvPr>
        </p:nvSpPr>
        <p:spPr>
          <a:xfrm>
            <a:off x="20429910" y="5180273"/>
            <a:ext cx="3440919"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B859A1EB-13A0-D7F7-F7FD-E5D33CA3DE6E}"/>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2">
            <a:extLst>
              <a:ext uri="{FF2B5EF4-FFF2-40B4-BE49-F238E27FC236}">
                <a16:creationId xmlns:a16="http://schemas.microsoft.com/office/drawing/2014/main" id="{44BFC6C7-BB72-08DE-ACC3-D05308AB0472}"/>
              </a:ext>
            </a:extLst>
          </p:cNvPr>
          <p:cNvSpPr>
            <a:spLocks noGrp="1"/>
          </p:cNvSpPr>
          <p:nvPr>
            <p:ph type="body" idx="16" hasCustomPrompt="1"/>
          </p:nvPr>
        </p:nvSpPr>
        <p:spPr>
          <a:xfrm>
            <a:off x="8080595"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0" name="Text Placeholder 2">
            <a:extLst>
              <a:ext uri="{FF2B5EF4-FFF2-40B4-BE49-F238E27FC236}">
                <a16:creationId xmlns:a16="http://schemas.microsoft.com/office/drawing/2014/main" id="{D8C29A6D-26E9-F1D6-21E7-BF38D52E95F2}"/>
              </a:ext>
            </a:extLst>
          </p:cNvPr>
          <p:cNvSpPr>
            <a:spLocks noGrp="1"/>
          </p:cNvSpPr>
          <p:nvPr>
            <p:ph type="body" idx="18" hasCustomPrompt="1"/>
          </p:nvPr>
        </p:nvSpPr>
        <p:spPr>
          <a:xfrm>
            <a:off x="16833403"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50609700-3D30-4F2A-A874-19FA1C565091}"/>
              </a:ext>
            </a:extLst>
          </p:cNvPr>
          <p:cNvSpPr>
            <a:spLocks noGrp="1"/>
          </p:cNvSpPr>
          <p:nvPr>
            <p:ph type="body" idx="20" hasCustomPrompt="1"/>
          </p:nvPr>
        </p:nvSpPr>
        <p:spPr>
          <a:xfrm>
            <a:off x="8080595"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3E410111-33F7-A7B4-ABCB-34ACBD9A074A}"/>
              </a:ext>
            </a:extLst>
          </p:cNvPr>
          <p:cNvSpPr>
            <a:spLocks noGrp="1"/>
          </p:cNvSpPr>
          <p:nvPr>
            <p:ph type="body" idx="24" hasCustomPrompt="1"/>
          </p:nvPr>
        </p:nvSpPr>
        <p:spPr>
          <a:xfrm>
            <a:off x="16833403"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 name="Text Placeholder 2">
            <a:extLst>
              <a:ext uri="{FF2B5EF4-FFF2-40B4-BE49-F238E27FC236}">
                <a16:creationId xmlns:a16="http://schemas.microsoft.com/office/drawing/2014/main" id="{C593DBE2-6522-2387-4C38-B99CA01FA1DE}"/>
              </a:ext>
            </a:extLst>
          </p:cNvPr>
          <p:cNvSpPr>
            <a:spLocks noGrp="1"/>
          </p:cNvSpPr>
          <p:nvPr>
            <p:ph type="body" idx="27" hasCustomPrompt="1"/>
          </p:nvPr>
        </p:nvSpPr>
        <p:spPr>
          <a:xfrm>
            <a:off x="8078251" y="1836740"/>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82118B6C-E32B-A62F-E6C7-B2D9162E846F}"/>
              </a:ext>
            </a:extLst>
          </p:cNvPr>
          <p:cNvSpPr>
            <a:spLocks noGrp="1"/>
          </p:cNvSpPr>
          <p:nvPr>
            <p:ph type="body" idx="28" hasCustomPrompt="1"/>
          </p:nvPr>
        </p:nvSpPr>
        <p:spPr>
          <a:xfrm>
            <a:off x="8078251" y="5183444"/>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5" name="Text Placeholder 2">
            <a:extLst>
              <a:ext uri="{FF2B5EF4-FFF2-40B4-BE49-F238E27FC236}">
                <a16:creationId xmlns:a16="http://schemas.microsoft.com/office/drawing/2014/main" id="{2D43A819-5B45-A5AC-DE3C-A59C4F51FC55}"/>
              </a:ext>
            </a:extLst>
          </p:cNvPr>
          <p:cNvSpPr>
            <a:spLocks noGrp="1"/>
          </p:cNvSpPr>
          <p:nvPr>
            <p:ph type="body" idx="30" hasCustomPrompt="1"/>
          </p:nvPr>
        </p:nvSpPr>
        <p:spPr>
          <a:xfrm>
            <a:off x="16819915"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6" name="Text Placeholder 2">
            <a:extLst>
              <a:ext uri="{FF2B5EF4-FFF2-40B4-BE49-F238E27FC236}">
                <a16:creationId xmlns:a16="http://schemas.microsoft.com/office/drawing/2014/main" id="{7446F419-5DAF-332E-752D-D0A893523B0B}"/>
              </a:ext>
            </a:extLst>
          </p:cNvPr>
          <p:cNvSpPr>
            <a:spLocks noGrp="1"/>
          </p:cNvSpPr>
          <p:nvPr>
            <p:ph type="body" idx="31" hasCustomPrompt="1"/>
          </p:nvPr>
        </p:nvSpPr>
        <p:spPr>
          <a:xfrm>
            <a:off x="16819915"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39790531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eam 02 – 3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33C253B8-601C-F930-3EAD-10A99D5BB40B}"/>
              </a:ext>
            </a:extLst>
          </p:cNvPr>
          <p:cNvSpPr>
            <a:spLocks noGrp="1" noChangeAspect="1"/>
          </p:cNvSpPr>
          <p:nvPr>
            <p:ph type="pic" idx="14"/>
          </p:nvPr>
        </p:nvSpPr>
        <p:spPr>
          <a:xfrm>
            <a:off x="18647294" y="8536055"/>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4" name="Text Placeholder 2">
            <a:extLst>
              <a:ext uri="{FF2B5EF4-FFF2-40B4-BE49-F238E27FC236}">
                <a16:creationId xmlns:a16="http://schemas.microsoft.com/office/drawing/2014/main" id="{2B08E2E5-A6B9-C8A8-D00C-F64AC451361C}"/>
              </a:ext>
            </a:extLst>
          </p:cNvPr>
          <p:cNvSpPr>
            <a:spLocks noGrp="1"/>
          </p:cNvSpPr>
          <p:nvPr>
            <p:ph type="body" idx="26" hasCustomPrompt="1"/>
          </p:nvPr>
        </p:nvSpPr>
        <p:spPr>
          <a:xfrm>
            <a:off x="14085654" y="9047432"/>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43" name="Text Placeholder 2">
            <a:extLst>
              <a:ext uri="{FF2B5EF4-FFF2-40B4-BE49-F238E27FC236}">
                <a16:creationId xmlns:a16="http://schemas.microsoft.com/office/drawing/2014/main" id="{B910B662-766A-4971-A95C-ABBDF1C2DBB0}"/>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4" name="Text Placeholder 2">
            <a:extLst>
              <a:ext uri="{FF2B5EF4-FFF2-40B4-BE49-F238E27FC236}">
                <a16:creationId xmlns:a16="http://schemas.microsoft.com/office/drawing/2014/main" id="{4E62AED4-AFCC-5FB2-DF2E-05862E902308}"/>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5" name="Text Placeholder 2">
            <a:extLst>
              <a:ext uri="{FF2B5EF4-FFF2-40B4-BE49-F238E27FC236}">
                <a16:creationId xmlns:a16="http://schemas.microsoft.com/office/drawing/2014/main" id="{1C0C4FB3-35F7-8B22-43E1-77A7A46553E5}"/>
              </a:ext>
            </a:extLst>
          </p:cNvPr>
          <p:cNvSpPr>
            <a:spLocks noGrp="1"/>
          </p:cNvSpPr>
          <p:nvPr>
            <p:ph type="body" idx="33" hasCustomPrompt="1"/>
          </p:nvPr>
        </p:nvSpPr>
        <p:spPr>
          <a:xfrm>
            <a:off x="14085654" y="8546051"/>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25934562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eam 02 – 2 People">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1151B652-0783-352C-76AF-13DF5AB5C2DA}"/>
              </a:ext>
            </a:extLst>
          </p:cNvPr>
          <p:cNvSpPr>
            <a:spLocks noGrp="1" noChangeAspect="1"/>
          </p:cNvSpPr>
          <p:nvPr>
            <p:ph type="pic" idx="10"/>
          </p:nvPr>
        </p:nvSpPr>
        <p:spPr>
          <a:xfrm>
            <a:off x="18647294" y="1833569"/>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CA8193D6-F80C-9C43-5044-5E3D51246FB7}"/>
              </a:ext>
            </a:extLst>
          </p:cNvPr>
          <p:cNvSpPr>
            <a:spLocks noGrp="1" noChangeAspect="1"/>
          </p:cNvSpPr>
          <p:nvPr>
            <p:ph type="pic" idx="12"/>
          </p:nvPr>
        </p:nvSpPr>
        <p:spPr>
          <a:xfrm>
            <a:off x="18647294" y="5180273"/>
            <a:ext cx="3607651" cy="2834998"/>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Text Placeholder 2">
            <a:extLst>
              <a:ext uri="{FF2B5EF4-FFF2-40B4-BE49-F238E27FC236}">
                <a16:creationId xmlns:a16="http://schemas.microsoft.com/office/drawing/2014/main" id="{0F21F103-942F-5142-A137-BDD88C6F3F76}"/>
              </a:ext>
            </a:extLst>
          </p:cNvPr>
          <p:cNvSpPr>
            <a:spLocks noGrp="1"/>
          </p:cNvSpPr>
          <p:nvPr>
            <p:ph type="body" idx="18" hasCustomPrompt="1"/>
          </p:nvPr>
        </p:nvSpPr>
        <p:spPr>
          <a:xfrm>
            <a:off x="14085654" y="237726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32" name="Text Placeholder 2">
            <a:extLst>
              <a:ext uri="{FF2B5EF4-FFF2-40B4-BE49-F238E27FC236}">
                <a16:creationId xmlns:a16="http://schemas.microsoft.com/office/drawing/2014/main" id="{2AE103D0-6BB9-676D-B0C2-50C05F282B12}"/>
              </a:ext>
            </a:extLst>
          </p:cNvPr>
          <p:cNvSpPr>
            <a:spLocks noGrp="1"/>
          </p:cNvSpPr>
          <p:nvPr>
            <p:ph type="body" idx="24" hasCustomPrompt="1"/>
          </p:nvPr>
        </p:nvSpPr>
        <p:spPr>
          <a:xfrm>
            <a:off x="14085654" y="5701057"/>
            <a:ext cx="3144453" cy="2291300"/>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12" name="Straight Connector 11">
            <a:extLst>
              <a:ext uri="{FF2B5EF4-FFF2-40B4-BE49-F238E27FC236}">
                <a16:creationId xmlns:a16="http://schemas.microsoft.com/office/drawing/2014/main" id="{8AF7D38B-5FAD-67AC-CDCB-7E26EA3E0A73}"/>
              </a:ext>
            </a:extLst>
          </p:cNvPr>
          <p:cNvCxnSpPr>
            <a:cxnSpLocks/>
          </p:cNvCxnSpPr>
          <p:nvPr userDrawn="1"/>
        </p:nvCxnSpPr>
        <p:spPr>
          <a:xfrm>
            <a:off x="8080595" y="1158672"/>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DB8380B3-E2ED-011B-9AE0-7AF450D35FD1}"/>
              </a:ext>
            </a:extLst>
          </p:cNvPr>
          <p:cNvSpPr>
            <a:spLocks noGrp="1"/>
          </p:cNvSpPr>
          <p:nvPr>
            <p:ph type="body" idx="29" hasCustomPrompt="1"/>
          </p:nvPr>
        </p:nvSpPr>
        <p:spPr>
          <a:xfrm>
            <a:off x="8076739" y="1833568"/>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9" name="Text Placeholder 2">
            <a:extLst>
              <a:ext uri="{FF2B5EF4-FFF2-40B4-BE49-F238E27FC236}">
                <a16:creationId xmlns:a16="http://schemas.microsoft.com/office/drawing/2014/main" id="{48F52342-36C4-BA2F-9D27-1EC99CF6E3F2}"/>
              </a:ext>
            </a:extLst>
          </p:cNvPr>
          <p:cNvSpPr>
            <a:spLocks noGrp="1"/>
          </p:cNvSpPr>
          <p:nvPr>
            <p:ph type="body" idx="30" hasCustomPrompt="1"/>
          </p:nvPr>
        </p:nvSpPr>
        <p:spPr>
          <a:xfrm>
            <a:off x="8076739" y="5121053"/>
            <a:ext cx="3941090" cy="494240"/>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 name="Text Placeholder 2">
            <a:extLst>
              <a:ext uri="{FF2B5EF4-FFF2-40B4-BE49-F238E27FC236}">
                <a16:creationId xmlns:a16="http://schemas.microsoft.com/office/drawing/2014/main" id="{83569050-A3BE-2FCD-BBBE-008C345FA7FA}"/>
              </a:ext>
            </a:extLst>
          </p:cNvPr>
          <p:cNvSpPr>
            <a:spLocks noGrp="1"/>
          </p:cNvSpPr>
          <p:nvPr>
            <p:ph type="body" idx="31" hasCustomPrompt="1"/>
          </p:nvPr>
        </p:nvSpPr>
        <p:spPr>
          <a:xfrm>
            <a:off x="14085654" y="1852643"/>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
        <p:nvSpPr>
          <p:cNvPr id="4" name="Text Placeholder 2">
            <a:extLst>
              <a:ext uri="{FF2B5EF4-FFF2-40B4-BE49-F238E27FC236}">
                <a16:creationId xmlns:a16="http://schemas.microsoft.com/office/drawing/2014/main" id="{2C89E9DB-5691-F230-7F35-4CD29983E786}"/>
              </a:ext>
            </a:extLst>
          </p:cNvPr>
          <p:cNvSpPr>
            <a:spLocks noGrp="1"/>
          </p:cNvSpPr>
          <p:nvPr>
            <p:ph type="body" idx="32" hasCustomPrompt="1"/>
          </p:nvPr>
        </p:nvSpPr>
        <p:spPr>
          <a:xfrm>
            <a:off x="14085654" y="5199347"/>
            <a:ext cx="3157941" cy="491033"/>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First Surname</a:t>
            </a:r>
          </a:p>
        </p:txBody>
      </p:sp>
    </p:spTree>
    <p:extLst>
      <p:ext uri="{BB962C8B-B14F-4D97-AF65-F5344CB8AC3E}">
        <p14:creationId xmlns:p14="http://schemas.microsoft.com/office/powerpoint/2010/main" val="18794231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am Groups">
    <p:spTree>
      <p:nvGrpSpPr>
        <p:cNvPr id="1" name=""/>
        <p:cNvGrpSpPr/>
        <p:nvPr/>
      </p:nvGrpSpPr>
      <p:grpSpPr>
        <a:xfrm>
          <a:off x="0" y="0"/>
          <a:ext cx="0" cy="0"/>
          <a:chOff x="0" y="0"/>
          <a:chExt cx="0" cy="0"/>
        </a:xfrm>
      </p:grpSpPr>
      <p:sp>
        <p:nvSpPr>
          <p:cNvPr id="66" name="Text Placeholder 2">
            <a:extLst>
              <a:ext uri="{FF2B5EF4-FFF2-40B4-BE49-F238E27FC236}">
                <a16:creationId xmlns:a16="http://schemas.microsoft.com/office/drawing/2014/main" id="{FD4F3927-27F4-E45B-BFBC-B913DB1AC135}"/>
              </a:ext>
            </a:extLst>
          </p:cNvPr>
          <p:cNvSpPr>
            <a:spLocks noGrp="1"/>
          </p:cNvSpPr>
          <p:nvPr>
            <p:ph type="body" idx="44" hasCustomPrompt="1"/>
          </p:nvPr>
        </p:nvSpPr>
        <p:spPr>
          <a:xfrm>
            <a:off x="523862" y="7216462"/>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38" name="Picture Placeholder 2">
            <a:extLst>
              <a:ext uri="{FF2B5EF4-FFF2-40B4-BE49-F238E27FC236}">
                <a16:creationId xmlns:a16="http://schemas.microsoft.com/office/drawing/2014/main" id="{3724E85A-BC3A-BE3C-35E0-2BB491E956A7}"/>
              </a:ext>
            </a:extLst>
          </p:cNvPr>
          <p:cNvSpPr>
            <a:spLocks noGrp="1" noChangeAspect="1"/>
          </p:cNvSpPr>
          <p:nvPr>
            <p:ph type="pic" idx="10"/>
          </p:nvPr>
        </p:nvSpPr>
        <p:spPr>
          <a:xfrm>
            <a:off x="8080593"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6" name="Picture Placeholder 2">
            <a:extLst>
              <a:ext uri="{FF2B5EF4-FFF2-40B4-BE49-F238E27FC236}">
                <a16:creationId xmlns:a16="http://schemas.microsoft.com/office/drawing/2014/main" id="{28334573-4EDF-9946-B6B6-FAEA09468B41}"/>
              </a:ext>
            </a:extLst>
          </p:cNvPr>
          <p:cNvSpPr>
            <a:spLocks noGrp="1" noChangeAspect="1"/>
          </p:cNvSpPr>
          <p:nvPr>
            <p:ph type="pic" idx="24"/>
          </p:nvPr>
        </p:nvSpPr>
        <p:spPr>
          <a:xfrm>
            <a:off x="13443122"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7" name="Picture Placeholder 2">
            <a:extLst>
              <a:ext uri="{FF2B5EF4-FFF2-40B4-BE49-F238E27FC236}">
                <a16:creationId xmlns:a16="http://schemas.microsoft.com/office/drawing/2014/main" id="{7BB65983-E2A9-042E-AA6B-5CDD8B1BD07F}"/>
              </a:ext>
            </a:extLst>
          </p:cNvPr>
          <p:cNvSpPr>
            <a:spLocks noGrp="1" noChangeAspect="1"/>
          </p:cNvSpPr>
          <p:nvPr>
            <p:ph type="pic" idx="25"/>
          </p:nvPr>
        </p:nvSpPr>
        <p:spPr>
          <a:xfrm>
            <a:off x="18805650" y="721644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cxnSp>
        <p:nvCxnSpPr>
          <p:cNvPr id="5" name="Straight Connector 4">
            <a:extLst>
              <a:ext uri="{FF2B5EF4-FFF2-40B4-BE49-F238E27FC236}">
                <a16:creationId xmlns:a16="http://schemas.microsoft.com/office/drawing/2014/main" id="{1C13EA3D-1BC0-B842-6283-3077D28328AC}"/>
              </a:ext>
            </a:extLst>
          </p:cNvPr>
          <p:cNvCxnSpPr>
            <a:cxnSpLocks/>
          </p:cNvCxnSpPr>
          <p:nvPr userDrawn="1"/>
        </p:nvCxnSpPr>
        <p:spPr>
          <a:xfrm>
            <a:off x="8080595" y="6728601"/>
            <a:ext cx="4679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13D76B-4F7D-5D0D-B831-AEC5EEDD20A1}"/>
              </a:ext>
            </a:extLst>
          </p:cNvPr>
          <p:cNvCxnSpPr>
            <a:cxnSpLocks/>
          </p:cNvCxnSpPr>
          <p:nvPr userDrawn="1"/>
        </p:nvCxnSpPr>
        <p:spPr>
          <a:xfrm>
            <a:off x="13445196" y="6728601"/>
            <a:ext cx="469374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76B804-9CFF-21F9-8D3B-6D7A8111D2B9}"/>
              </a:ext>
            </a:extLst>
          </p:cNvPr>
          <p:cNvCxnSpPr>
            <a:cxnSpLocks/>
          </p:cNvCxnSpPr>
          <p:nvPr userDrawn="1"/>
        </p:nvCxnSpPr>
        <p:spPr>
          <a:xfrm>
            <a:off x="18809798" y="6728601"/>
            <a:ext cx="468726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057E5869-6438-0F9E-753E-E8B0AE798A97}"/>
              </a:ext>
            </a:extLst>
          </p:cNvPr>
          <p:cNvSpPr>
            <a:spLocks noGrp="1"/>
          </p:cNvSpPr>
          <p:nvPr>
            <p:ph type="body" idx="18" hasCustomPrompt="1"/>
          </p:nvPr>
        </p:nvSpPr>
        <p:spPr>
          <a:xfrm>
            <a:off x="9348282"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1" name="Text Placeholder 2">
            <a:extLst>
              <a:ext uri="{FF2B5EF4-FFF2-40B4-BE49-F238E27FC236}">
                <a16:creationId xmlns:a16="http://schemas.microsoft.com/office/drawing/2014/main" id="{AB3758A3-3218-F82E-A5D5-0D7E1C70C53B}"/>
              </a:ext>
            </a:extLst>
          </p:cNvPr>
          <p:cNvSpPr>
            <a:spLocks noGrp="1"/>
          </p:cNvSpPr>
          <p:nvPr>
            <p:ph type="body" idx="19" hasCustomPrompt="1"/>
          </p:nvPr>
        </p:nvSpPr>
        <p:spPr>
          <a:xfrm>
            <a:off x="9348282"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2" name="Text Placeholder 2">
            <a:extLst>
              <a:ext uri="{FF2B5EF4-FFF2-40B4-BE49-F238E27FC236}">
                <a16:creationId xmlns:a16="http://schemas.microsoft.com/office/drawing/2014/main" id="{70F8C9D1-7AE9-8FBD-BAFD-3DE09387CA46}"/>
              </a:ext>
            </a:extLst>
          </p:cNvPr>
          <p:cNvSpPr>
            <a:spLocks noGrp="1"/>
          </p:cNvSpPr>
          <p:nvPr>
            <p:ph type="body" idx="20" hasCustomPrompt="1"/>
          </p:nvPr>
        </p:nvSpPr>
        <p:spPr>
          <a:xfrm>
            <a:off x="14712887" y="762468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3" name="Text Placeholder 2">
            <a:extLst>
              <a:ext uri="{FF2B5EF4-FFF2-40B4-BE49-F238E27FC236}">
                <a16:creationId xmlns:a16="http://schemas.microsoft.com/office/drawing/2014/main" id="{888C3895-0955-577C-93BA-C8F138BF7E68}"/>
              </a:ext>
            </a:extLst>
          </p:cNvPr>
          <p:cNvSpPr>
            <a:spLocks noGrp="1"/>
          </p:cNvSpPr>
          <p:nvPr>
            <p:ph type="body" idx="21" hasCustomPrompt="1"/>
          </p:nvPr>
        </p:nvSpPr>
        <p:spPr>
          <a:xfrm>
            <a:off x="14712887" y="721646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4" name="Text Placeholder 2">
            <a:extLst>
              <a:ext uri="{FF2B5EF4-FFF2-40B4-BE49-F238E27FC236}">
                <a16:creationId xmlns:a16="http://schemas.microsoft.com/office/drawing/2014/main" id="{ED8A0606-5299-87F7-0744-09E5B0938D79}"/>
              </a:ext>
            </a:extLst>
          </p:cNvPr>
          <p:cNvSpPr>
            <a:spLocks noGrp="1"/>
          </p:cNvSpPr>
          <p:nvPr>
            <p:ph type="body" idx="22" hasCustomPrompt="1"/>
          </p:nvPr>
        </p:nvSpPr>
        <p:spPr>
          <a:xfrm>
            <a:off x="20075300" y="765626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45" name="Text Placeholder 2">
            <a:extLst>
              <a:ext uri="{FF2B5EF4-FFF2-40B4-BE49-F238E27FC236}">
                <a16:creationId xmlns:a16="http://schemas.microsoft.com/office/drawing/2014/main" id="{0858F44C-F51C-CEAD-FD4A-54F5BBDAC266}"/>
              </a:ext>
            </a:extLst>
          </p:cNvPr>
          <p:cNvSpPr>
            <a:spLocks noGrp="1"/>
          </p:cNvSpPr>
          <p:nvPr>
            <p:ph type="body" idx="23" hasCustomPrompt="1"/>
          </p:nvPr>
        </p:nvSpPr>
        <p:spPr>
          <a:xfrm>
            <a:off x="20075300" y="724804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48" name="Picture Placeholder 2">
            <a:extLst>
              <a:ext uri="{FF2B5EF4-FFF2-40B4-BE49-F238E27FC236}">
                <a16:creationId xmlns:a16="http://schemas.microsoft.com/office/drawing/2014/main" id="{17B45C30-B679-1128-43FF-3908C2354685}"/>
              </a:ext>
            </a:extLst>
          </p:cNvPr>
          <p:cNvSpPr>
            <a:spLocks noGrp="1" noChangeAspect="1"/>
          </p:cNvSpPr>
          <p:nvPr>
            <p:ph type="pic" idx="26"/>
          </p:nvPr>
        </p:nvSpPr>
        <p:spPr>
          <a:xfrm>
            <a:off x="8080593"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9" name="Picture Placeholder 2">
            <a:extLst>
              <a:ext uri="{FF2B5EF4-FFF2-40B4-BE49-F238E27FC236}">
                <a16:creationId xmlns:a16="http://schemas.microsoft.com/office/drawing/2014/main" id="{2AEF8205-10E0-392B-E29B-7B37BF93CE19}"/>
              </a:ext>
            </a:extLst>
          </p:cNvPr>
          <p:cNvSpPr>
            <a:spLocks noGrp="1" noChangeAspect="1"/>
          </p:cNvSpPr>
          <p:nvPr>
            <p:ph type="pic" idx="27"/>
          </p:nvPr>
        </p:nvSpPr>
        <p:spPr>
          <a:xfrm>
            <a:off x="13443122"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0" name="Picture Placeholder 2">
            <a:extLst>
              <a:ext uri="{FF2B5EF4-FFF2-40B4-BE49-F238E27FC236}">
                <a16:creationId xmlns:a16="http://schemas.microsoft.com/office/drawing/2014/main" id="{B0FD5614-0A86-5940-85FD-E7F52911A12F}"/>
              </a:ext>
            </a:extLst>
          </p:cNvPr>
          <p:cNvSpPr>
            <a:spLocks noGrp="1" noChangeAspect="1"/>
          </p:cNvSpPr>
          <p:nvPr>
            <p:ph type="pic" idx="28"/>
          </p:nvPr>
        </p:nvSpPr>
        <p:spPr>
          <a:xfrm>
            <a:off x="18805650" y="9088290"/>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1" name="Text Placeholder 2">
            <a:extLst>
              <a:ext uri="{FF2B5EF4-FFF2-40B4-BE49-F238E27FC236}">
                <a16:creationId xmlns:a16="http://schemas.microsoft.com/office/drawing/2014/main" id="{CF3384D2-E9D3-EE71-B2C4-A75CA5C8925D}"/>
              </a:ext>
            </a:extLst>
          </p:cNvPr>
          <p:cNvSpPr>
            <a:spLocks noGrp="1"/>
          </p:cNvSpPr>
          <p:nvPr>
            <p:ph type="body" idx="29" hasCustomPrompt="1"/>
          </p:nvPr>
        </p:nvSpPr>
        <p:spPr>
          <a:xfrm>
            <a:off x="9348282"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2" name="Text Placeholder 2">
            <a:extLst>
              <a:ext uri="{FF2B5EF4-FFF2-40B4-BE49-F238E27FC236}">
                <a16:creationId xmlns:a16="http://schemas.microsoft.com/office/drawing/2014/main" id="{1D253F70-BD64-5986-5C17-64AB6DA90A67}"/>
              </a:ext>
            </a:extLst>
          </p:cNvPr>
          <p:cNvSpPr>
            <a:spLocks noGrp="1"/>
          </p:cNvSpPr>
          <p:nvPr>
            <p:ph type="body" idx="30" hasCustomPrompt="1"/>
          </p:nvPr>
        </p:nvSpPr>
        <p:spPr>
          <a:xfrm>
            <a:off x="9348282"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3" name="Text Placeholder 2">
            <a:extLst>
              <a:ext uri="{FF2B5EF4-FFF2-40B4-BE49-F238E27FC236}">
                <a16:creationId xmlns:a16="http://schemas.microsoft.com/office/drawing/2014/main" id="{76502E9D-3BED-1446-88C0-DBE8598D4DEC}"/>
              </a:ext>
            </a:extLst>
          </p:cNvPr>
          <p:cNvSpPr>
            <a:spLocks noGrp="1"/>
          </p:cNvSpPr>
          <p:nvPr>
            <p:ph type="body" idx="31" hasCustomPrompt="1"/>
          </p:nvPr>
        </p:nvSpPr>
        <p:spPr>
          <a:xfrm>
            <a:off x="14712887" y="9496534"/>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4" name="Text Placeholder 2">
            <a:extLst>
              <a:ext uri="{FF2B5EF4-FFF2-40B4-BE49-F238E27FC236}">
                <a16:creationId xmlns:a16="http://schemas.microsoft.com/office/drawing/2014/main" id="{739AC8BE-AB3B-DFF4-4832-B4AE8953AC2A}"/>
              </a:ext>
            </a:extLst>
          </p:cNvPr>
          <p:cNvSpPr>
            <a:spLocks noGrp="1"/>
          </p:cNvSpPr>
          <p:nvPr>
            <p:ph type="body" idx="32" hasCustomPrompt="1"/>
          </p:nvPr>
        </p:nvSpPr>
        <p:spPr>
          <a:xfrm>
            <a:off x="14712887" y="9088307"/>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5" name="Text Placeholder 2">
            <a:extLst>
              <a:ext uri="{FF2B5EF4-FFF2-40B4-BE49-F238E27FC236}">
                <a16:creationId xmlns:a16="http://schemas.microsoft.com/office/drawing/2014/main" id="{083951F0-4356-5154-A260-61C2483E877A}"/>
              </a:ext>
            </a:extLst>
          </p:cNvPr>
          <p:cNvSpPr>
            <a:spLocks noGrp="1"/>
          </p:cNvSpPr>
          <p:nvPr>
            <p:ph type="body" idx="33" hasCustomPrompt="1"/>
          </p:nvPr>
        </p:nvSpPr>
        <p:spPr>
          <a:xfrm>
            <a:off x="20075300" y="9528113"/>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56" name="Text Placeholder 2">
            <a:extLst>
              <a:ext uri="{FF2B5EF4-FFF2-40B4-BE49-F238E27FC236}">
                <a16:creationId xmlns:a16="http://schemas.microsoft.com/office/drawing/2014/main" id="{EE6C0C03-F232-056F-1481-116EF3E30F50}"/>
              </a:ext>
            </a:extLst>
          </p:cNvPr>
          <p:cNvSpPr>
            <a:spLocks noGrp="1"/>
          </p:cNvSpPr>
          <p:nvPr>
            <p:ph type="body" idx="34" hasCustomPrompt="1"/>
          </p:nvPr>
        </p:nvSpPr>
        <p:spPr>
          <a:xfrm>
            <a:off x="20075300" y="9119886"/>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57" name="Picture Placeholder 2">
            <a:extLst>
              <a:ext uri="{FF2B5EF4-FFF2-40B4-BE49-F238E27FC236}">
                <a16:creationId xmlns:a16="http://schemas.microsoft.com/office/drawing/2014/main" id="{379D82E4-0347-663A-70AF-5E4C3C988611}"/>
              </a:ext>
            </a:extLst>
          </p:cNvPr>
          <p:cNvSpPr>
            <a:spLocks noGrp="1" noChangeAspect="1"/>
          </p:cNvSpPr>
          <p:nvPr>
            <p:ph type="pic" idx="35"/>
          </p:nvPr>
        </p:nvSpPr>
        <p:spPr>
          <a:xfrm>
            <a:off x="8080593"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8" name="Picture Placeholder 2">
            <a:extLst>
              <a:ext uri="{FF2B5EF4-FFF2-40B4-BE49-F238E27FC236}">
                <a16:creationId xmlns:a16="http://schemas.microsoft.com/office/drawing/2014/main" id="{855E6F98-BFCA-082E-AF02-43E9EAFEBE21}"/>
              </a:ext>
            </a:extLst>
          </p:cNvPr>
          <p:cNvSpPr>
            <a:spLocks noGrp="1" noChangeAspect="1"/>
          </p:cNvSpPr>
          <p:nvPr>
            <p:ph type="pic" idx="36"/>
          </p:nvPr>
        </p:nvSpPr>
        <p:spPr>
          <a:xfrm>
            <a:off x="13443122"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59" name="Picture Placeholder 2">
            <a:extLst>
              <a:ext uri="{FF2B5EF4-FFF2-40B4-BE49-F238E27FC236}">
                <a16:creationId xmlns:a16="http://schemas.microsoft.com/office/drawing/2014/main" id="{8C7E0625-A0CD-5780-4FEE-89D87941003B}"/>
              </a:ext>
            </a:extLst>
          </p:cNvPr>
          <p:cNvSpPr>
            <a:spLocks noGrp="1" noChangeAspect="1"/>
          </p:cNvSpPr>
          <p:nvPr>
            <p:ph type="pic" idx="37"/>
          </p:nvPr>
        </p:nvSpPr>
        <p:spPr>
          <a:xfrm>
            <a:off x="18805650" y="10435425"/>
            <a:ext cx="956603" cy="890907"/>
          </a:xfrm>
        </p:spPr>
        <p:txBody>
          <a:bodyPr anchor="t" anchorCtr="0">
            <a:normAutofit/>
          </a:bodyPr>
          <a:lstStyle>
            <a:lvl1pPr marL="0" indent="0">
              <a:buNone/>
              <a:defRPr sz="10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60" name="Text Placeholder 2">
            <a:extLst>
              <a:ext uri="{FF2B5EF4-FFF2-40B4-BE49-F238E27FC236}">
                <a16:creationId xmlns:a16="http://schemas.microsoft.com/office/drawing/2014/main" id="{1E4EAC04-59A9-37BD-4D4B-DAF8E4296EF1}"/>
              </a:ext>
            </a:extLst>
          </p:cNvPr>
          <p:cNvSpPr>
            <a:spLocks noGrp="1"/>
          </p:cNvSpPr>
          <p:nvPr>
            <p:ph type="body" idx="38" hasCustomPrompt="1"/>
          </p:nvPr>
        </p:nvSpPr>
        <p:spPr>
          <a:xfrm>
            <a:off x="9348282"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1" name="Text Placeholder 2">
            <a:extLst>
              <a:ext uri="{FF2B5EF4-FFF2-40B4-BE49-F238E27FC236}">
                <a16:creationId xmlns:a16="http://schemas.microsoft.com/office/drawing/2014/main" id="{D3D21C91-11E8-C1D0-9612-8276E7A4FC00}"/>
              </a:ext>
            </a:extLst>
          </p:cNvPr>
          <p:cNvSpPr>
            <a:spLocks noGrp="1"/>
          </p:cNvSpPr>
          <p:nvPr>
            <p:ph type="body" idx="39" hasCustomPrompt="1"/>
          </p:nvPr>
        </p:nvSpPr>
        <p:spPr>
          <a:xfrm>
            <a:off x="9348282"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2" name="Text Placeholder 2">
            <a:extLst>
              <a:ext uri="{FF2B5EF4-FFF2-40B4-BE49-F238E27FC236}">
                <a16:creationId xmlns:a16="http://schemas.microsoft.com/office/drawing/2014/main" id="{0178CF07-5C5D-92B9-C084-627D1C868886}"/>
              </a:ext>
            </a:extLst>
          </p:cNvPr>
          <p:cNvSpPr>
            <a:spLocks noGrp="1"/>
          </p:cNvSpPr>
          <p:nvPr>
            <p:ph type="body" idx="40" hasCustomPrompt="1"/>
          </p:nvPr>
        </p:nvSpPr>
        <p:spPr>
          <a:xfrm>
            <a:off x="14712887" y="10843669"/>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3" name="Text Placeholder 2">
            <a:extLst>
              <a:ext uri="{FF2B5EF4-FFF2-40B4-BE49-F238E27FC236}">
                <a16:creationId xmlns:a16="http://schemas.microsoft.com/office/drawing/2014/main" id="{9A82DDCC-C1CD-BC2B-4623-FF1318C69C37}"/>
              </a:ext>
            </a:extLst>
          </p:cNvPr>
          <p:cNvSpPr>
            <a:spLocks noGrp="1"/>
          </p:cNvSpPr>
          <p:nvPr>
            <p:ph type="body" idx="41" hasCustomPrompt="1"/>
          </p:nvPr>
        </p:nvSpPr>
        <p:spPr>
          <a:xfrm>
            <a:off x="14712887" y="10435442"/>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4" name="Text Placeholder 2">
            <a:extLst>
              <a:ext uri="{FF2B5EF4-FFF2-40B4-BE49-F238E27FC236}">
                <a16:creationId xmlns:a16="http://schemas.microsoft.com/office/drawing/2014/main" id="{D15EBC33-88A6-6A46-4E03-68AC1BF6A715}"/>
              </a:ext>
            </a:extLst>
          </p:cNvPr>
          <p:cNvSpPr>
            <a:spLocks noGrp="1"/>
          </p:cNvSpPr>
          <p:nvPr>
            <p:ph type="body" idx="42" hasCustomPrompt="1"/>
          </p:nvPr>
        </p:nvSpPr>
        <p:spPr>
          <a:xfrm>
            <a:off x="20075300" y="10875248"/>
            <a:ext cx="3144453" cy="600322"/>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Title Title Title</a:t>
            </a:r>
          </a:p>
        </p:txBody>
      </p:sp>
      <p:sp>
        <p:nvSpPr>
          <p:cNvPr id="65" name="Text Placeholder 2">
            <a:extLst>
              <a:ext uri="{FF2B5EF4-FFF2-40B4-BE49-F238E27FC236}">
                <a16:creationId xmlns:a16="http://schemas.microsoft.com/office/drawing/2014/main" id="{40B3081C-DF01-A108-EBAF-8E8C60E8BB61}"/>
              </a:ext>
            </a:extLst>
          </p:cNvPr>
          <p:cNvSpPr>
            <a:spLocks noGrp="1"/>
          </p:cNvSpPr>
          <p:nvPr>
            <p:ph type="body" idx="43" hasCustomPrompt="1"/>
          </p:nvPr>
        </p:nvSpPr>
        <p:spPr>
          <a:xfrm>
            <a:off x="20075300" y="10467021"/>
            <a:ext cx="3144453" cy="345511"/>
          </a:xfrm>
        </p:spPr>
        <p:txBody>
          <a:bodyPr lIns="0" tIns="0" rIns="0" bIns="0" anchor="t" anchorCtr="0">
            <a:noAutofit/>
          </a:bodyPr>
          <a:lstStyle>
            <a:lvl1pPr marL="0" indent="0">
              <a:buNone/>
              <a:defRPr sz="21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First Surname</a:t>
            </a:r>
          </a:p>
        </p:txBody>
      </p:sp>
      <p:sp>
        <p:nvSpPr>
          <p:cNvPr id="67" name="Text Placeholder 2">
            <a:extLst>
              <a:ext uri="{FF2B5EF4-FFF2-40B4-BE49-F238E27FC236}">
                <a16:creationId xmlns:a16="http://schemas.microsoft.com/office/drawing/2014/main" id="{1EF33B5C-084B-350A-DEBE-90522FEC93DD}"/>
              </a:ext>
            </a:extLst>
          </p:cNvPr>
          <p:cNvSpPr>
            <a:spLocks noGrp="1"/>
          </p:cNvSpPr>
          <p:nvPr>
            <p:ph type="body" idx="45" hasCustomPrompt="1"/>
          </p:nvPr>
        </p:nvSpPr>
        <p:spPr>
          <a:xfrm>
            <a:off x="523862" y="9088290"/>
            <a:ext cx="3144453" cy="345511"/>
          </a:xfrm>
        </p:spPr>
        <p:txBody>
          <a:bodyPr lIns="0" tIns="0" rIns="0" bIns="0" anchor="t" anchorCtr="0">
            <a:noAutofit/>
          </a:bodyPr>
          <a:lstStyle>
            <a:lvl1pPr marL="0" indent="0">
              <a:buNone/>
              <a:defRPr sz="21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marL="0" indent="0">
              <a:buNone/>
            </a:pPr>
            <a:r>
              <a:rPr lang="en-US" sz="2100"/>
              <a:t>Role</a:t>
            </a:r>
          </a:p>
        </p:txBody>
      </p:sp>
      <p:sp>
        <p:nvSpPr>
          <p:cNvPr id="73" name="Text Placeholder 2">
            <a:extLst>
              <a:ext uri="{FF2B5EF4-FFF2-40B4-BE49-F238E27FC236}">
                <a16:creationId xmlns:a16="http://schemas.microsoft.com/office/drawing/2014/main" id="{49F9C0C4-8F04-D21F-306C-32D83DA5E669}"/>
              </a:ext>
            </a:extLst>
          </p:cNvPr>
          <p:cNvSpPr>
            <a:spLocks noGrp="1"/>
          </p:cNvSpPr>
          <p:nvPr>
            <p:ph type="body" idx="1" hasCustomPrompt="1"/>
          </p:nvPr>
        </p:nvSpPr>
        <p:spPr>
          <a:xfrm>
            <a:off x="8078251"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4" name="Text Placeholder 2">
            <a:extLst>
              <a:ext uri="{FF2B5EF4-FFF2-40B4-BE49-F238E27FC236}">
                <a16:creationId xmlns:a16="http://schemas.microsoft.com/office/drawing/2014/main" id="{A8B388CF-63E4-C018-E033-E05717C5EBA6}"/>
              </a:ext>
            </a:extLst>
          </p:cNvPr>
          <p:cNvSpPr>
            <a:spLocks noGrp="1"/>
          </p:cNvSpPr>
          <p:nvPr>
            <p:ph type="body" idx="46" hasCustomPrompt="1"/>
          </p:nvPr>
        </p:nvSpPr>
        <p:spPr>
          <a:xfrm>
            <a:off x="13443122"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
        <p:nvSpPr>
          <p:cNvPr id="75" name="Text Placeholder 2">
            <a:extLst>
              <a:ext uri="{FF2B5EF4-FFF2-40B4-BE49-F238E27FC236}">
                <a16:creationId xmlns:a16="http://schemas.microsoft.com/office/drawing/2014/main" id="{AB492BD3-4899-E57D-5F48-11744C0EDA12}"/>
              </a:ext>
            </a:extLst>
          </p:cNvPr>
          <p:cNvSpPr>
            <a:spLocks noGrp="1"/>
          </p:cNvSpPr>
          <p:nvPr>
            <p:ph type="body" idx="47" hasCustomPrompt="1"/>
          </p:nvPr>
        </p:nvSpPr>
        <p:spPr>
          <a:xfrm>
            <a:off x="18805650" y="5747664"/>
            <a:ext cx="4679441" cy="582908"/>
          </a:xfrm>
        </p:spPr>
        <p:txBody>
          <a:bodyPr lIns="0" tIns="0" rIns="0" bIns="0" anchor="t" anchorCtr="0">
            <a:noAutofit/>
          </a:bodyPr>
          <a:lstStyle>
            <a:lvl1pPr marL="0" indent="0">
              <a:buNone/>
              <a:defRPr sz="36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Team name</a:t>
            </a:r>
          </a:p>
        </p:txBody>
      </p:sp>
    </p:spTree>
    <p:extLst>
      <p:ext uri="{BB962C8B-B14F-4D97-AF65-F5344CB8AC3E}">
        <p14:creationId xmlns:p14="http://schemas.microsoft.com/office/powerpoint/2010/main" val="8906417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eam Structure">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9114D8E8-8D50-C098-A975-B76F4DD99C55}"/>
              </a:ext>
            </a:extLst>
          </p:cNvPr>
          <p:cNvSpPr>
            <a:spLocks noGrp="1"/>
          </p:cNvSpPr>
          <p:nvPr>
            <p:ph type="body" idx="18" hasCustomPrompt="1"/>
          </p:nvPr>
        </p:nvSpPr>
        <p:spPr>
          <a:xfrm>
            <a:off x="8078251" y="7255166"/>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8080595" y="1004546"/>
            <a:ext cx="15801379" cy="1647824"/>
          </a:xfrm>
        </p:spPr>
        <p:txBody>
          <a:bodyPr lIns="0" tIns="0" rIns="0" bIns="0" anchor="t" anchorCtr="0">
            <a:noAutofit/>
          </a:bodyPr>
          <a:lstStyle>
            <a:lvl1pPr marL="0" indent="0">
              <a:buNone/>
              <a:defRPr sz="36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cxnSp>
        <p:nvCxnSpPr>
          <p:cNvPr id="4" name="Straight Connector 3">
            <a:extLst>
              <a:ext uri="{FF2B5EF4-FFF2-40B4-BE49-F238E27FC236}">
                <a16:creationId xmlns:a16="http://schemas.microsoft.com/office/drawing/2014/main" id="{A850F7F0-BBCA-93A1-16CE-8ABAE1C5A084}"/>
              </a:ext>
            </a:extLst>
          </p:cNvPr>
          <p:cNvCxnSpPr>
            <a:cxnSpLocks/>
          </p:cNvCxnSpPr>
          <p:nvPr userDrawn="1"/>
        </p:nvCxnSpPr>
        <p:spPr>
          <a:xfrm>
            <a:off x="8080595" y="6858000"/>
            <a:ext cx="1580137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086E02B-04D8-AF73-B727-3809080013AC}"/>
              </a:ext>
            </a:extLst>
          </p:cNvPr>
          <p:cNvSpPr>
            <a:spLocks noGrp="1"/>
          </p:cNvSpPr>
          <p:nvPr>
            <p:ph type="body" idx="17" hasCustomPrompt="1"/>
          </p:nvPr>
        </p:nvSpPr>
        <p:spPr>
          <a:xfrm>
            <a:off x="8078252" y="10305204"/>
            <a:ext cx="13703640" cy="1514536"/>
          </a:xfrm>
        </p:spPr>
        <p:txBody>
          <a:bodyPr lIns="0" tIns="0" rIns="0" bIns="0" anchor="t" anchorCtr="0">
            <a:noAutofit/>
          </a:bodyPr>
          <a:lstStyle>
            <a:lvl1pPr marL="0" indent="0">
              <a:buNone/>
              <a:defRPr sz="2800" b="0" i="0">
                <a:latin typeface="Aeonik Pro Light" panose="020B04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Based on new requirements and scope changes, the team could be scaled upon request to achieve new goals and deadlines.</a:t>
            </a:r>
          </a:p>
        </p:txBody>
      </p:sp>
      <p:sp>
        <p:nvSpPr>
          <p:cNvPr id="22" name="Text Placeholder 2">
            <a:extLst>
              <a:ext uri="{FF2B5EF4-FFF2-40B4-BE49-F238E27FC236}">
                <a16:creationId xmlns:a16="http://schemas.microsoft.com/office/drawing/2014/main" id="{9E1A4081-76DC-FDF9-B8C0-8A7D35ED7791}"/>
              </a:ext>
            </a:extLst>
          </p:cNvPr>
          <p:cNvSpPr>
            <a:spLocks noGrp="1"/>
          </p:cNvSpPr>
          <p:nvPr>
            <p:ph type="body" idx="19" hasCustomPrompt="1"/>
          </p:nvPr>
        </p:nvSpPr>
        <p:spPr>
          <a:xfrm>
            <a:off x="9164814" y="7255166"/>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3" name="Text Placeholder 2">
            <a:extLst>
              <a:ext uri="{FF2B5EF4-FFF2-40B4-BE49-F238E27FC236}">
                <a16:creationId xmlns:a16="http://schemas.microsoft.com/office/drawing/2014/main" id="{3FDE1DCF-50BE-AB8B-95B9-BCEE247126E6}"/>
              </a:ext>
            </a:extLst>
          </p:cNvPr>
          <p:cNvSpPr>
            <a:spLocks noGrp="1"/>
          </p:cNvSpPr>
          <p:nvPr>
            <p:ph type="body" idx="20" hasCustomPrompt="1"/>
          </p:nvPr>
        </p:nvSpPr>
        <p:spPr>
          <a:xfrm>
            <a:off x="8078251"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4" name="Text Placeholder 2">
            <a:extLst>
              <a:ext uri="{FF2B5EF4-FFF2-40B4-BE49-F238E27FC236}">
                <a16:creationId xmlns:a16="http://schemas.microsoft.com/office/drawing/2014/main" id="{92C30031-FF77-F040-592F-32569A45FB71}"/>
              </a:ext>
            </a:extLst>
          </p:cNvPr>
          <p:cNvSpPr>
            <a:spLocks noGrp="1"/>
          </p:cNvSpPr>
          <p:nvPr>
            <p:ph type="body" idx="21" hasCustomPrompt="1"/>
          </p:nvPr>
        </p:nvSpPr>
        <p:spPr>
          <a:xfrm>
            <a:off x="9164814" y="8037311"/>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25" name="Text Placeholder 2">
            <a:extLst>
              <a:ext uri="{FF2B5EF4-FFF2-40B4-BE49-F238E27FC236}">
                <a16:creationId xmlns:a16="http://schemas.microsoft.com/office/drawing/2014/main" id="{FC986ACC-D5B2-08C6-5651-AC31AD2322A4}"/>
              </a:ext>
            </a:extLst>
          </p:cNvPr>
          <p:cNvSpPr>
            <a:spLocks noGrp="1"/>
          </p:cNvSpPr>
          <p:nvPr>
            <p:ph type="body" idx="22" hasCustomPrompt="1"/>
          </p:nvPr>
        </p:nvSpPr>
        <p:spPr>
          <a:xfrm>
            <a:off x="8078251"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26" name="Text Placeholder 2">
            <a:extLst>
              <a:ext uri="{FF2B5EF4-FFF2-40B4-BE49-F238E27FC236}">
                <a16:creationId xmlns:a16="http://schemas.microsoft.com/office/drawing/2014/main" id="{E21C8F69-F53B-5BA3-E8A1-8407C386BBED}"/>
              </a:ext>
            </a:extLst>
          </p:cNvPr>
          <p:cNvSpPr>
            <a:spLocks noGrp="1"/>
          </p:cNvSpPr>
          <p:nvPr>
            <p:ph type="body" idx="23" hasCustomPrompt="1"/>
          </p:nvPr>
        </p:nvSpPr>
        <p:spPr>
          <a:xfrm>
            <a:off x="9164814" y="8819457"/>
            <a:ext cx="5944324" cy="463452"/>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5" name="Text Placeholder 2">
            <a:extLst>
              <a:ext uri="{FF2B5EF4-FFF2-40B4-BE49-F238E27FC236}">
                <a16:creationId xmlns:a16="http://schemas.microsoft.com/office/drawing/2014/main" id="{99D19C30-39E0-8F20-258A-C1125A055D3B}"/>
              </a:ext>
            </a:extLst>
          </p:cNvPr>
          <p:cNvSpPr>
            <a:spLocks noGrp="1"/>
          </p:cNvSpPr>
          <p:nvPr>
            <p:ph type="body" idx="26" hasCustomPrompt="1"/>
          </p:nvPr>
        </p:nvSpPr>
        <p:spPr>
          <a:xfrm>
            <a:off x="16851086" y="8037311"/>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6" name="Text Placeholder 2">
            <a:extLst>
              <a:ext uri="{FF2B5EF4-FFF2-40B4-BE49-F238E27FC236}">
                <a16:creationId xmlns:a16="http://schemas.microsoft.com/office/drawing/2014/main" id="{07428D61-2442-2154-93A6-3107952E0B1B}"/>
              </a:ext>
            </a:extLst>
          </p:cNvPr>
          <p:cNvSpPr>
            <a:spLocks noGrp="1"/>
          </p:cNvSpPr>
          <p:nvPr>
            <p:ph type="body" idx="27" hasCustomPrompt="1"/>
          </p:nvPr>
        </p:nvSpPr>
        <p:spPr>
          <a:xfrm>
            <a:off x="17937649" y="8037312"/>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7" name="Text Placeholder 2">
            <a:extLst>
              <a:ext uri="{FF2B5EF4-FFF2-40B4-BE49-F238E27FC236}">
                <a16:creationId xmlns:a16="http://schemas.microsoft.com/office/drawing/2014/main" id="{B82410AE-9673-73AA-D94F-C372E8E4ABC2}"/>
              </a:ext>
            </a:extLst>
          </p:cNvPr>
          <p:cNvSpPr>
            <a:spLocks noGrp="1"/>
          </p:cNvSpPr>
          <p:nvPr>
            <p:ph type="body" idx="28" hasCustomPrompt="1"/>
          </p:nvPr>
        </p:nvSpPr>
        <p:spPr>
          <a:xfrm>
            <a:off x="16851086" y="8819457"/>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38" name="Text Placeholder 2">
            <a:extLst>
              <a:ext uri="{FF2B5EF4-FFF2-40B4-BE49-F238E27FC236}">
                <a16:creationId xmlns:a16="http://schemas.microsoft.com/office/drawing/2014/main" id="{B3CBE6F4-881E-1BE0-BA1C-E0B13BD06E0B}"/>
              </a:ext>
            </a:extLst>
          </p:cNvPr>
          <p:cNvSpPr>
            <a:spLocks noGrp="1"/>
          </p:cNvSpPr>
          <p:nvPr>
            <p:ph type="body" idx="29" hasCustomPrompt="1"/>
          </p:nvPr>
        </p:nvSpPr>
        <p:spPr>
          <a:xfrm>
            <a:off x="17937649" y="8819458"/>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
        <p:nvSpPr>
          <p:cNvPr id="39" name="Text Placeholder 2">
            <a:extLst>
              <a:ext uri="{FF2B5EF4-FFF2-40B4-BE49-F238E27FC236}">
                <a16:creationId xmlns:a16="http://schemas.microsoft.com/office/drawing/2014/main" id="{9336ED37-C600-D672-0878-80B639DD9486}"/>
              </a:ext>
            </a:extLst>
          </p:cNvPr>
          <p:cNvSpPr>
            <a:spLocks noGrp="1"/>
          </p:cNvSpPr>
          <p:nvPr>
            <p:ph type="body" idx="30" hasCustomPrompt="1"/>
          </p:nvPr>
        </p:nvSpPr>
        <p:spPr>
          <a:xfrm>
            <a:off x="16851086" y="7255165"/>
            <a:ext cx="1086563" cy="384928"/>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a:t>
            </a:r>
          </a:p>
        </p:txBody>
      </p:sp>
      <p:sp>
        <p:nvSpPr>
          <p:cNvPr id="40" name="Text Placeholder 2">
            <a:extLst>
              <a:ext uri="{FF2B5EF4-FFF2-40B4-BE49-F238E27FC236}">
                <a16:creationId xmlns:a16="http://schemas.microsoft.com/office/drawing/2014/main" id="{48F435AB-2723-D068-1468-BCF5A1459693}"/>
              </a:ext>
            </a:extLst>
          </p:cNvPr>
          <p:cNvSpPr>
            <a:spLocks noGrp="1"/>
          </p:cNvSpPr>
          <p:nvPr>
            <p:ph type="body" idx="31" hasCustomPrompt="1"/>
          </p:nvPr>
        </p:nvSpPr>
        <p:spPr>
          <a:xfrm>
            <a:off x="17937649" y="7255166"/>
            <a:ext cx="5944324" cy="384920"/>
          </a:xfrm>
        </p:spPr>
        <p:txBody>
          <a:bodyPr lIns="0" tIns="0" rIns="0" bIns="0" anchor="t" anchorCtr="0">
            <a:noAutofit/>
          </a:bodyPr>
          <a:lstStyle>
            <a:lvl1pPr marL="0" indent="0">
              <a:buNone/>
              <a:defRPr sz="2800" b="0" i="0">
                <a:latin typeface="Aeonik Pro Medium" panose="020B0503030300000000" pitchFamily="34" charset="0"/>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a:lnSpc>
                <a:spcPct val="100000"/>
              </a:lnSpc>
              <a:spcBef>
                <a:spcPts val="1200"/>
              </a:spcBef>
            </a:pPr>
            <a:r>
              <a:rPr lang="en-US" sz="2800" b="0"/>
              <a:t>Role Title</a:t>
            </a:r>
          </a:p>
        </p:txBody>
      </p:sp>
    </p:spTree>
    <p:extLst>
      <p:ext uri="{BB962C8B-B14F-4D97-AF65-F5344CB8AC3E}">
        <p14:creationId xmlns:p14="http://schemas.microsoft.com/office/powerpoint/2010/main" val="1365763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Portfolio Logos">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187C1920-C795-9CB1-9048-64BA81BDA8E8}"/>
              </a:ext>
            </a:extLst>
          </p:cNvPr>
          <p:cNvSpPr>
            <a:spLocks noGrp="1" noChangeAspect="1"/>
          </p:cNvSpPr>
          <p:nvPr>
            <p:ph type="pic" idx="1"/>
          </p:nvPr>
        </p:nvSpPr>
        <p:spPr>
          <a:xfrm>
            <a:off x="8091054"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0" name="Picture Placeholder 2">
            <a:extLst>
              <a:ext uri="{FF2B5EF4-FFF2-40B4-BE49-F238E27FC236}">
                <a16:creationId xmlns:a16="http://schemas.microsoft.com/office/drawing/2014/main" id="{438E2597-0A0A-2E56-6D1E-FFB3435BEE14}"/>
              </a:ext>
            </a:extLst>
          </p:cNvPr>
          <p:cNvSpPr>
            <a:spLocks noGrp="1" noChangeAspect="1"/>
          </p:cNvSpPr>
          <p:nvPr>
            <p:ph type="pic" idx="10"/>
          </p:nvPr>
        </p:nvSpPr>
        <p:spPr>
          <a:xfrm>
            <a:off x="12190190"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1" name="Picture Placeholder 2">
            <a:extLst>
              <a:ext uri="{FF2B5EF4-FFF2-40B4-BE49-F238E27FC236}">
                <a16:creationId xmlns:a16="http://schemas.microsoft.com/office/drawing/2014/main" id="{1882C660-1B8D-8CB8-927A-784F8359BEC5}"/>
              </a:ext>
            </a:extLst>
          </p:cNvPr>
          <p:cNvSpPr>
            <a:spLocks noGrp="1" noChangeAspect="1"/>
          </p:cNvSpPr>
          <p:nvPr>
            <p:ph type="pic" idx="11"/>
          </p:nvPr>
        </p:nvSpPr>
        <p:spPr>
          <a:xfrm>
            <a:off x="16289326"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2" name="Picture Placeholder 2">
            <a:extLst>
              <a:ext uri="{FF2B5EF4-FFF2-40B4-BE49-F238E27FC236}">
                <a16:creationId xmlns:a16="http://schemas.microsoft.com/office/drawing/2014/main" id="{2F70CAD6-30C0-D9C3-A1E5-73209D824CA7}"/>
              </a:ext>
            </a:extLst>
          </p:cNvPr>
          <p:cNvSpPr>
            <a:spLocks noGrp="1" noChangeAspect="1"/>
          </p:cNvSpPr>
          <p:nvPr>
            <p:ph type="pic" idx="12"/>
          </p:nvPr>
        </p:nvSpPr>
        <p:spPr>
          <a:xfrm>
            <a:off x="20388463" y="65324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3" name="Picture Placeholder 2">
            <a:extLst>
              <a:ext uri="{FF2B5EF4-FFF2-40B4-BE49-F238E27FC236}">
                <a16:creationId xmlns:a16="http://schemas.microsoft.com/office/drawing/2014/main" id="{0C4AD414-10C8-E0DD-D14C-2A2A35A872AB}"/>
              </a:ext>
            </a:extLst>
          </p:cNvPr>
          <p:cNvSpPr>
            <a:spLocks noGrp="1" noChangeAspect="1"/>
          </p:cNvSpPr>
          <p:nvPr>
            <p:ph type="pic" idx="13"/>
          </p:nvPr>
        </p:nvSpPr>
        <p:spPr>
          <a:xfrm>
            <a:off x="8091054"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4" name="Picture Placeholder 2">
            <a:extLst>
              <a:ext uri="{FF2B5EF4-FFF2-40B4-BE49-F238E27FC236}">
                <a16:creationId xmlns:a16="http://schemas.microsoft.com/office/drawing/2014/main" id="{75476D4B-B69E-64F0-3190-C7A168FA92E0}"/>
              </a:ext>
            </a:extLst>
          </p:cNvPr>
          <p:cNvSpPr>
            <a:spLocks noGrp="1" noChangeAspect="1"/>
          </p:cNvSpPr>
          <p:nvPr>
            <p:ph type="pic" idx="14"/>
          </p:nvPr>
        </p:nvSpPr>
        <p:spPr>
          <a:xfrm>
            <a:off x="12190190"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5" name="Picture Placeholder 2">
            <a:extLst>
              <a:ext uri="{FF2B5EF4-FFF2-40B4-BE49-F238E27FC236}">
                <a16:creationId xmlns:a16="http://schemas.microsoft.com/office/drawing/2014/main" id="{5A3362E1-7AE4-31BA-7071-00E612941426}"/>
              </a:ext>
            </a:extLst>
          </p:cNvPr>
          <p:cNvSpPr>
            <a:spLocks noGrp="1" noChangeAspect="1"/>
          </p:cNvSpPr>
          <p:nvPr>
            <p:ph type="pic" idx="15"/>
          </p:nvPr>
        </p:nvSpPr>
        <p:spPr>
          <a:xfrm>
            <a:off x="16289326"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6" name="Picture Placeholder 2">
            <a:extLst>
              <a:ext uri="{FF2B5EF4-FFF2-40B4-BE49-F238E27FC236}">
                <a16:creationId xmlns:a16="http://schemas.microsoft.com/office/drawing/2014/main" id="{66AECFE6-FE2C-2050-294E-9F9299E97175}"/>
              </a:ext>
            </a:extLst>
          </p:cNvPr>
          <p:cNvSpPr>
            <a:spLocks noGrp="1" noChangeAspect="1"/>
          </p:cNvSpPr>
          <p:nvPr>
            <p:ph type="pic" idx="16"/>
          </p:nvPr>
        </p:nvSpPr>
        <p:spPr>
          <a:xfrm>
            <a:off x="20388463" y="7912040"/>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7" name="Picture Placeholder 2">
            <a:extLst>
              <a:ext uri="{FF2B5EF4-FFF2-40B4-BE49-F238E27FC236}">
                <a16:creationId xmlns:a16="http://schemas.microsoft.com/office/drawing/2014/main" id="{A95B8D43-89BF-4444-9589-3E7BAAB3240F}"/>
              </a:ext>
            </a:extLst>
          </p:cNvPr>
          <p:cNvSpPr>
            <a:spLocks noGrp="1" noChangeAspect="1"/>
          </p:cNvSpPr>
          <p:nvPr>
            <p:ph type="pic" idx="17"/>
          </p:nvPr>
        </p:nvSpPr>
        <p:spPr>
          <a:xfrm>
            <a:off x="8091054"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8" name="Picture Placeholder 2">
            <a:extLst>
              <a:ext uri="{FF2B5EF4-FFF2-40B4-BE49-F238E27FC236}">
                <a16:creationId xmlns:a16="http://schemas.microsoft.com/office/drawing/2014/main" id="{E6DEC888-B05C-2368-FA10-813C9E4C14F1}"/>
              </a:ext>
            </a:extLst>
          </p:cNvPr>
          <p:cNvSpPr>
            <a:spLocks noGrp="1" noChangeAspect="1"/>
          </p:cNvSpPr>
          <p:nvPr>
            <p:ph type="pic" idx="18"/>
          </p:nvPr>
        </p:nvSpPr>
        <p:spPr>
          <a:xfrm>
            <a:off x="12190190"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9" name="Picture Placeholder 2">
            <a:extLst>
              <a:ext uri="{FF2B5EF4-FFF2-40B4-BE49-F238E27FC236}">
                <a16:creationId xmlns:a16="http://schemas.microsoft.com/office/drawing/2014/main" id="{841D3517-0EC6-9224-5D11-0D181953AC83}"/>
              </a:ext>
            </a:extLst>
          </p:cNvPr>
          <p:cNvSpPr>
            <a:spLocks noGrp="1" noChangeAspect="1"/>
          </p:cNvSpPr>
          <p:nvPr>
            <p:ph type="pic" idx="19"/>
          </p:nvPr>
        </p:nvSpPr>
        <p:spPr>
          <a:xfrm>
            <a:off x="16289326"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0" name="Picture Placeholder 2">
            <a:extLst>
              <a:ext uri="{FF2B5EF4-FFF2-40B4-BE49-F238E27FC236}">
                <a16:creationId xmlns:a16="http://schemas.microsoft.com/office/drawing/2014/main" id="{9B9D4F1A-893C-72CE-9F2E-BC8C7E79685A}"/>
              </a:ext>
            </a:extLst>
          </p:cNvPr>
          <p:cNvSpPr>
            <a:spLocks noGrp="1" noChangeAspect="1"/>
          </p:cNvSpPr>
          <p:nvPr>
            <p:ph type="pic" idx="20"/>
          </p:nvPr>
        </p:nvSpPr>
        <p:spPr>
          <a:xfrm>
            <a:off x="20388463" y="9275619"/>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1" name="Picture Placeholder 2">
            <a:extLst>
              <a:ext uri="{FF2B5EF4-FFF2-40B4-BE49-F238E27FC236}">
                <a16:creationId xmlns:a16="http://schemas.microsoft.com/office/drawing/2014/main" id="{47987151-2F97-8DA7-40FA-49A3983830FD}"/>
              </a:ext>
            </a:extLst>
          </p:cNvPr>
          <p:cNvSpPr>
            <a:spLocks noGrp="1" noChangeAspect="1"/>
          </p:cNvSpPr>
          <p:nvPr>
            <p:ph type="pic" idx="21"/>
          </p:nvPr>
        </p:nvSpPr>
        <p:spPr>
          <a:xfrm>
            <a:off x="8091054"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2" name="Picture Placeholder 2">
            <a:extLst>
              <a:ext uri="{FF2B5EF4-FFF2-40B4-BE49-F238E27FC236}">
                <a16:creationId xmlns:a16="http://schemas.microsoft.com/office/drawing/2014/main" id="{600F9D7A-B54B-3907-7483-7870E7ECDBA0}"/>
              </a:ext>
            </a:extLst>
          </p:cNvPr>
          <p:cNvSpPr>
            <a:spLocks noGrp="1" noChangeAspect="1"/>
          </p:cNvSpPr>
          <p:nvPr>
            <p:ph type="pic" idx="22"/>
          </p:nvPr>
        </p:nvSpPr>
        <p:spPr>
          <a:xfrm>
            <a:off x="12190190"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3" name="Picture Placeholder 2">
            <a:extLst>
              <a:ext uri="{FF2B5EF4-FFF2-40B4-BE49-F238E27FC236}">
                <a16:creationId xmlns:a16="http://schemas.microsoft.com/office/drawing/2014/main" id="{CFA09954-55C2-8AA6-626D-5ECFEED52089}"/>
              </a:ext>
            </a:extLst>
          </p:cNvPr>
          <p:cNvSpPr>
            <a:spLocks noGrp="1" noChangeAspect="1"/>
          </p:cNvSpPr>
          <p:nvPr>
            <p:ph type="pic" idx="23"/>
          </p:nvPr>
        </p:nvSpPr>
        <p:spPr>
          <a:xfrm>
            <a:off x="16289326"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34" name="Picture Placeholder 2">
            <a:extLst>
              <a:ext uri="{FF2B5EF4-FFF2-40B4-BE49-F238E27FC236}">
                <a16:creationId xmlns:a16="http://schemas.microsoft.com/office/drawing/2014/main" id="{E3EAA994-EC9D-79F3-E877-9BF97AFF8E79}"/>
              </a:ext>
            </a:extLst>
          </p:cNvPr>
          <p:cNvSpPr>
            <a:spLocks noGrp="1" noChangeAspect="1"/>
          </p:cNvSpPr>
          <p:nvPr>
            <p:ph type="pic" idx="24"/>
          </p:nvPr>
        </p:nvSpPr>
        <p:spPr>
          <a:xfrm>
            <a:off x="20388463" y="10671282"/>
            <a:ext cx="3491346" cy="955964"/>
          </a:xfrm>
        </p:spPr>
        <p:txBody>
          <a:bodyPr anchor="t" anchorCtr="0">
            <a:normAutofit/>
          </a:bodyPr>
          <a:lstStyle>
            <a:lvl1pPr marL="0" indent="0">
              <a:buNone/>
              <a:defRPr sz="2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2" name="Title 1"/>
          <p:cNvSpPr>
            <a:spLocks noGrp="1"/>
          </p:cNvSpPr>
          <p:nvPr>
            <p:ph type="title"/>
          </p:nvPr>
        </p:nvSpPr>
        <p:spPr>
          <a:xfrm>
            <a:off x="523863" y="1051201"/>
            <a:ext cx="3914181" cy="345514"/>
          </a:xfrm>
        </p:spPr>
        <p:txBody>
          <a:bodyPr/>
          <a:lstStyle>
            <a:lvl1pPr>
              <a:defRPr sz="2100"/>
            </a:lvl1pPr>
          </a:lstStyle>
          <a:p>
            <a:r>
              <a:rPr lang="en-US"/>
              <a:t>Click to edit Master title style</a:t>
            </a:r>
          </a:p>
        </p:txBody>
      </p:sp>
    </p:spTree>
    <p:extLst>
      <p:ext uri="{BB962C8B-B14F-4D97-AF65-F5344CB8AC3E}">
        <p14:creationId xmlns:p14="http://schemas.microsoft.com/office/powerpoint/2010/main" val="35938656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23680" y="1051201"/>
            <a:ext cx="21033938" cy="442566"/>
          </a:xfrm>
        </p:spPr>
        <p:txBody>
          <a:bodyPr lIns="0" tIns="0" rIns="0" bIns="0" anchor="t" anchorCtr="0">
            <a:normAutofit/>
          </a:bodyPr>
          <a:lstStyle>
            <a:lvl1pPr>
              <a:defRPr sz="2100"/>
            </a:lvl1pPr>
          </a:lstStyle>
          <a:p>
            <a:r>
              <a:rPr lang="en-US"/>
              <a:t>Click to edit Master title style</a:t>
            </a:r>
          </a:p>
        </p:txBody>
      </p:sp>
      <p:sp>
        <p:nvSpPr>
          <p:cNvPr id="7" name="Table Placeholder 6">
            <a:extLst>
              <a:ext uri="{FF2B5EF4-FFF2-40B4-BE49-F238E27FC236}">
                <a16:creationId xmlns:a16="http://schemas.microsoft.com/office/drawing/2014/main" id="{35150AC1-144E-9AAC-8FA8-E7E6AAC2D8B0}"/>
              </a:ext>
            </a:extLst>
          </p:cNvPr>
          <p:cNvSpPr>
            <a:spLocks noGrp="1"/>
          </p:cNvSpPr>
          <p:nvPr>
            <p:ph type="tbl" sz="quarter" idx="10"/>
          </p:nvPr>
        </p:nvSpPr>
        <p:spPr>
          <a:xfrm>
            <a:off x="7977351" y="2333625"/>
            <a:ext cx="15860549" cy="9616637"/>
          </a:xfrm>
        </p:spPr>
        <p:txBody>
          <a:bodyPr/>
          <a:lstStyle/>
          <a:p>
            <a:endParaRPr lang="en-US"/>
          </a:p>
        </p:txBody>
      </p:sp>
    </p:spTree>
    <p:extLst>
      <p:ext uri="{BB962C8B-B14F-4D97-AF65-F5344CB8AC3E}">
        <p14:creationId xmlns:p14="http://schemas.microsoft.com/office/powerpoint/2010/main" val="10454378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0" Type="http://schemas.openxmlformats.org/officeDocument/2006/relationships/slideLayout" Target="../slideLayouts/slideLayout108.xml"/><Relationship Id="rId41" Type="http://schemas.openxmlformats.org/officeDocument/2006/relationships/slideLayout" Target="../slideLayouts/slideLayout12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slideLayout" Target="../slideLayouts/slideLayout171.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42" Type="http://schemas.openxmlformats.org/officeDocument/2006/relationships/slideLayout" Target="../slideLayouts/slideLayout174.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slideLayout" Target="../slideLayouts/slideLayout172.xml"/><Relationship Id="rId45" Type="http://schemas.openxmlformats.org/officeDocument/2006/relationships/theme" Target="../theme/theme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4" Type="http://schemas.openxmlformats.org/officeDocument/2006/relationships/slideLayout" Target="../slideLayouts/slideLayout176.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43" Type="http://schemas.openxmlformats.org/officeDocument/2006/relationships/slideLayout" Target="../slideLayouts/slideLayout175.xml"/><Relationship Id="rId8" Type="http://schemas.openxmlformats.org/officeDocument/2006/relationships/slideLayout" Target="../slideLayouts/slideLayout140.xml"/><Relationship Id="rId3" Type="http://schemas.openxmlformats.org/officeDocument/2006/relationships/slideLayout" Target="../slideLayouts/slideLayout135.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20" Type="http://schemas.openxmlformats.org/officeDocument/2006/relationships/slideLayout" Target="../slideLayouts/slideLayout152.xml"/><Relationship Id="rId41" Type="http://schemas.openxmlformats.org/officeDocument/2006/relationships/slideLayout" Target="../slideLayouts/slideLayout1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9" Type="http://schemas.openxmlformats.org/officeDocument/2006/relationships/slideLayout" Target="../slideLayouts/slideLayout215.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42" Type="http://schemas.openxmlformats.org/officeDocument/2006/relationships/slideLayout" Target="../slideLayouts/slideLayout218.xml"/><Relationship Id="rId7" Type="http://schemas.openxmlformats.org/officeDocument/2006/relationships/slideLayout" Target="../slideLayouts/slideLayout18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9" Type="http://schemas.openxmlformats.org/officeDocument/2006/relationships/slideLayout" Target="../slideLayouts/slideLayout205.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slideLayout" Target="../slideLayouts/slideLayout213.xml"/><Relationship Id="rId40" Type="http://schemas.openxmlformats.org/officeDocument/2006/relationships/slideLayout" Target="../slideLayouts/slideLayout216.xml"/><Relationship Id="rId45" Type="http://schemas.openxmlformats.org/officeDocument/2006/relationships/theme" Target="../theme/theme5.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slideLayout" Target="../slideLayouts/slideLayout212.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4" Type="http://schemas.openxmlformats.org/officeDocument/2006/relationships/slideLayout" Target="../slideLayouts/slideLayout220.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43" Type="http://schemas.openxmlformats.org/officeDocument/2006/relationships/slideLayout" Target="../slideLayouts/slideLayout219.xml"/><Relationship Id="rId8" Type="http://schemas.openxmlformats.org/officeDocument/2006/relationships/slideLayout" Target="../slideLayouts/slideLayout184.xml"/><Relationship Id="rId3" Type="http://schemas.openxmlformats.org/officeDocument/2006/relationships/slideLayout" Target="../slideLayouts/slideLayout179.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38" Type="http://schemas.openxmlformats.org/officeDocument/2006/relationships/slideLayout" Target="../slideLayouts/slideLayout214.xml"/><Relationship Id="rId20" Type="http://schemas.openxmlformats.org/officeDocument/2006/relationships/slideLayout" Target="../slideLayouts/slideLayout196.xml"/><Relationship Id="rId41"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1838" y="1051201"/>
            <a:ext cx="23392673" cy="283541"/>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8078251" y="3651250"/>
            <a:ext cx="1463230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66054"/>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704" r:id="rId3"/>
    <p:sldLayoutId id="2147483695" r:id="rId4"/>
    <p:sldLayoutId id="2147483696" r:id="rId5"/>
    <p:sldLayoutId id="2147483697" r:id="rId6"/>
    <p:sldLayoutId id="2147483698" r:id="rId7"/>
    <p:sldLayoutId id="2147483699" r:id="rId8"/>
    <p:sldLayoutId id="2147483712" r:id="rId9"/>
    <p:sldLayoutId id="2147483694" r:id="rId10"/>
    <p:sldLayoutId id="2147483663" r:id="rId11"/>
    <p:sldLayoutId id="2147483693" r:id="rId12"/>
    <p:sldLayoutId id="2147483676" r:id="rId13"/>
    <p:sldLayoutId id="2147483689" r:id="rId14"/>
    <p:sldLayoutId id="2147483703" r:id="rId15"/>
    <p:sldLayoutId id="2147483711" r:id="rId16"/>
    <p:sldLayoutId id="2147483680" r:id="rId17"/>
    <p:sldLayoutId id="2147483690" r:id="rId18"/>
    <p:sldLayoutId id="2147483664" r:id="rId19"/>
    <p:sldLayoutId id="2147483681" r:id="rId20"/>
    <p:sldLayoutId id="2147483674" r:id="rId21"/>
    <p:sldLayoutId id="2147483710" r:id="rId22"/>
    <p:sldLayoutId id="2147483673" r:id="rId23"/>
    <p:sldLayoutId id="2147483691" r:id="rId24"/>
    <p:sldLayoutId id="2147483713" r:id="rId25"/>
    <p:sldLayoutId id="2147483714" r:id="rId26"/>
    <p:sldLayoutId id="2147483715" r:id="rId27"/>
    <p:sldLayoutId id="2147483706" r:id="rId28"/>
    <p:sldLayoutId id="2147483707" r:id="rId29"/>
    <p:sldLayoutId id="2147483708" r:id="rId30"/>
    <p:sldLayoutId id="2147483709" r:id="rId31"/>
    <p:sldLayoutId id="2147483682" r:id="rId32"/>
    <p:sldLayoutId id="2147483683" r:id="rId33"/>
    <p:sldLayoutId id="2147483685" r:id="rId34"/>
    <p:sldLayoutId id="2147483684" r:id="rId35"/>
    <p:sldLayoutId id="2147483686" r:id="rId36"/>
    <p:sldLayoutId id="2147483701" r:id="rId37"/>
    <p:sldLayoutId id="2147483700" r:id="rId38"/>
    <p:sldLayoutId id="2147483702" r:id="rId39"/>
    <p:sldLayoutId id="2147483677" r:id="rId40"/>
    <p:sldLayoutId id="2147483692" r:id="rId41"/>
    <p:sldLayoutId id="2147483688" r:id="rId42"/>
    <p:sldLayoutId id="2147483716" r:id="rId43"/>
    <p:sldLayoutId id="2147483671" r:id="rId44"/>
  </p:sldLayoutIdLst>
  <p:txStyles>
    <p:title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Aeonik Pro Light" panose="020B0403030300000000" pitchFamily="34" charset="0"/>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Aeonik Pro Light" panose="020B0403030300000000" pitchFamily="34" charset="0"/>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Aeonik Pro Light" panose="020B0403030300000000" pitchFamily="34" charset="0"/>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Aeonik Pro Light" panose="020B0403030300000000" pitchFamily="34" charset="0"/>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2100" b="0" i="0" kern="1200">
          <a:solidFill>
            <a:schemeClr val="tx1"/>
          </a:solidFill>
          <a:latin typeface="Aeonik Pro Light" panose="020B0403030300000000"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1838" y="1051201"/>
            <a:ext cx="23392673" cy="283541"/>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8078251" y="3651250"/>
            <a:ext cx="1463230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36112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931" r:id="rId43"/>
    <p:sldLayoutId id="2147483798" r:id="rId44"/>
  </p:sldLayoutIdLst>
  <p:txStyles>
    <p:title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Aeonik Pro Light" panose="020B0403030300000000" pitchFamily="34" charset="0"/>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Aeonik Pro Light" panose="020B0403030300000000" pitchFamily="34" charset="0"/>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Aeonik Pro Light" panose="020B0403030300000000" pitchFamily="34" charset="0"/>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Aeonik Pro Light" panose="020B0403030300000000" pitchFamily="34" charset="0"/>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2100" b="0" i="0" kern="1200">
          <a:solidFill>
            <a:schemeClr val="tx1"/>
          </a:solidFill>
          <a:latin typeface="Aeonik Pro Light" panose="020B0403030300000000"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B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1838" y="1051201"/>
            <a:ext cx="23392673" cy="283541"/>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8078251" y="3651250"/>
            <a:ext cx="1463230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0485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932" r:id="rId43"/>
    <p:sldLayoutId id="2147483842" r:id="rId44"/>
  </p:sldLayoutIdLst>
  <p:txStyles>
    <p:title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Aeonik Pro Light" panose="020B0403030300000000" pitchFamily="34" charset="0"/>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Aeonik Pro Light" panose="020B0403030300000000" pitchFamily="34" charset="0"/>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Aeonik Pro Light" panose="020B0403030300000000" pitchFamily="34" charset="0"/>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Aeonik Pro Light" panose="020B0403030300000000" pitchFamily="34" charset="0"/>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2100" b="0" i="0" kern="1200">
          <a:solidFill>
            <a:schemeClr val="tx1"/>
          </a:solidFill>
          <a:latin typeface="Aeonik Pro Light" panose="020B0403030300000000"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B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1838" y="1051201"/>
            <a:ext cx="23392673" cy="283541"/>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8078251" y="3651250"/>
            <a:ext cx="1463230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15334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933" r:id="rId43"/>
    <p:sldLayoutId id="2147483886" r:id="rId44"/>
  </p:sldLayoutIdLst>
  <p:txStyles>
    <p:title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Aeonik Pro Light" panose="020B0403030300000000" pitchFamily="34" charset="0"/>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Aeonik Pro Light" panose="020B0403030300000000" pitchFamily="34" charset="0"/>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Aeonik Pro Light" panose="020B0403030300000000" pitchFamily="34" charset="0"/>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Aeonik Pro Light" panose="020B0403030300000000" pitchFamily="34" charset="0"/>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2100" b="0" i="0" kern="1200">
          <a:solidFill>
            <a:schemeClr val="tx1"/>
          </a:solidFill>
          <a:latin typeface="Aeonik Pro Light" panose="020B0403030300000000"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B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1838" y="1051201"/>
            <a:ext cx="23392673" cy="283541"/>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8078251" y="3651250"/>
            <a:ext cx="14632305"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87397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4" r:id="rId43"/>
    <p:sldLayoutId id="2147483930" r:id="rId44"/>
  </p:sldLayoutIdLst>
  <p:txStyles>
    <p:title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000" b="0" i="0" kern="1200">
          <a:solidFill>
            <a:schemeClr val="tx1"/>
          </a:solidFill>
          <a:latin typeface="Aeonik Pro Light" panose="020B0403030300000000" pitchFamily="34" charset="0"/>
          <a:ea typeface="+mn-ea"/>
          <a:cs typeface="+mn-cs"/>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Aeonik Pro Light" panose="020B0403030300000000" pitchFamily="34" charset="0"/>
          <a:ea typeface="+mn-ea"/>
          <a:cs typeface="+mn-cs"/>
        </a:defRPr>
      </a:lvl2pPr>
      <a:lvl3pPr marL="1828800" indent="0" algn="l" defTabSz="1828800" rtl="0" eaLnBrk="1" latinLnBrk="0" hangingPunct="1">
        <a:lnSpc>
          <a:spcPct val="90000"/>
        </a:lnSpc>
        <a:spcBef>
          <a:spcPts val="1000"/>
        </a:spcBef>
        <a:buFont typeface="Arial" panose="020B0604020202020204" pitchFamily="34" charset="0"/>
        <a:buNone/>
        <a:defRPr sz="3200" b="0" i="0" kern="1200">
          <a:solidFill>
            <a:schemeClr val="tx1"/>
          </a:solidFill>
          <a:latin typeface="Aeonik Pro Light" panose="020B0403030300000000" pitchFamily="34" charset="0"/>
          <a:ea typeface="+mn-ea"/>
          <a:cs typeface="+mn-cs"/>
        </a:defRPr>
      </a:lvl3pPr>
      <a:lvl4pPr marL="27432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Aeonik Pro Light" panose="020B0403030300000000" pitchFamily="34" charset="0"/>
          <a:ea typeface="+mn-ea"/>
          <a:cs typeface="+mn-cs"/>
        </a:defRPr>
      </a:lvl4pPr>
      <a:lvl5pPr marL="3657600" indent="0" algn="l" defTabSz="1828800" rtl="0" eaLnBrk="1" latinLnBrk="0" hangingPunct="1">
        <a:lnSpc>
          <a:spcPct val="90000"/>
        </a:lnSpc>
        <a:spcBef>
          <a:spcPts val="1000"/>
        </a:spcBef>
        <a:buFont typeface="Arial" panose="020B0604020202020204" pitchFamily="34" charset="0"/>
        <a:buNone/>
        <a:defRPr sz="2100" b="0" i="0" kern="1200">
          <a:solidFill>
            <a:schemeClr val="tx1"/>
          </a:solidFill>
          <a:latin typeface="Aeonik Pro Light" panose="020B0403030300000000" pitchFamily="34"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6C946E-4015-13EA-6008-6DC2E70A1D23}"/>
              </a:ext>
            </a:extLst>
          </p:cNvPr>
          <p:cNvSpPr>
            <a:spLocks noGrp="1"/>
          </p:cNvSpPr>
          <p:nvPr>
            <p:ph type="ctrTitle"/>
          </p:nvPr>
        </p:nvSpPr>
        <p:spPr/>
        <p:txBody>
          <a:bodyPr/>
          <a:lstStyle/>
          <a:p>
            <a:r>
              <a:rPr lang="en-US" dirty="0"/>
              <a:t>From tables to collections: Our Journey from SQL to MongoDB</a:t>
            </a:r>
          </a:p>
        </p:txBody>
      </p:sp>
      <p:sp>
        <p:nvSpPr>
          <p:cNvPr id="4" name="Subtitle 3">
            <a:extLst>
              <a:ext uri="{FF2B5EF4-FFF2-40B4-BE49-F238E27FC236}">
                <a16:creationId xmlns:a16="http://schemas.microsoft.com/office/drawing/2014/main" id="{6F42EE4A-ACB3-B28C-BB47-317158AC464B}"/>
              </a:ext>
            </a:extLst>
          </p:cNvPr>
          <p:cNvSpPr>
            <a:spLocks noGrp="1"/>
          </p:cNvSpPr>
          <p:nvPr>
            <p:ph type="subTitle" idx="4294967295"/>
          </p:nvPr>
        </p:nvSpPr>
        <p:spPr>
          <a:xfrm>
            <a:off x="20156557" y="1081572"/>
            <a:ext cx="3747955" cy="270150"/>
          </a:xfrm>
        </p:spPr>
        <p:txBody>
          <a:bodyPr>
            <a:normAutofit fontScale="32500" lnSpcReduction="20000"/>
          </a:bodyPr>
          <a:lstStyle/>
          <a:p>
            <a:endParaRPr lang="en-US"/>
          </a:p>
        </p:txBody>
      </p:sp>
      <p:sp>
        <p:nvSpPr>
          <p:cNvPr id="6" name="Text Placeholder 5">
            <a:extLst>
              <a:ext uri="{FF2B5EF4-FFF2-40B4-BE49-F238E27FC236}">
                <a16:creationId xmlns:a16="http://schemas.microsoft.com/office/drawing/2014/main" id="{87DFDAC7-8FFD-6E9E-45AC-D9714E01B4B2}"/>
              </a:ext>
            </a:extLst>
          </p:cNvPr>
          <p:cNvSpPr>
            <a:spLocks noGrp="1"/>
          </p:cNvSpPr>
          <p:nvPr>
            <p:ph type="body" sz="quarter" idx="4294967295"/>
          </p:nvPr>
        </p:nvSpPr>
        <p:spPr>
          <a:xfrm>
            <a:off x="4035947" y="12855102"/>
            <a:ext cx="3578225" cy="296600"/>
          </a:xfrm>
        </p:spPr>
        <p:txBody>
          <a:bodyPr>
            <a:normAutofit fontScale="40000" lnSpcReduction="20000"/>
          </a:bodyPr>
          <a:lstStyle/>
          <a:p>
            <a:endParaRPr lang="en-US"/>
          </a:p>
        </p:txBody>
      </p:sp>
    </p:spTree>
    <p:extLst>
      <p:ext uri="{BB962C8B-B14F-4D97-AF65-F5344CB8AC3E}">
        <p14:creationId xmlns:p14="http://schemas.microsoft.com/office/powerpoint/2010/main" val="820422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822800-8F82-E0CD-E7FD-78AA7CC2F794}"/>
              </a:ext>
            </a:extLst>
          </p:cNvPr>
          <p:cNvPicPr>
            <a:picLocks noChangeAspect="1"/>
          </p:cNvPicPr>
          <p:nvPr/>
        </p:nvPicPr>
        <p:blipFill>
          <a:blip r:embed="rId3"/>
          <a:stretch>
            <a:fillRect/>
          </a:stretch>
        </p:blipFill>
        <p:spPr>
          <a:xfrm>
            <a:off x="0" y="-10511"/>
            <a:ext cx="5726244" cy="13092443"/>
          </a:xfrm>
          <a:prstGeom prst="rect">
            <a:avLst/>
          </a:prstGeom>
        </p:spPr>
      </p:pic>
      <p:pic>
        <p:nvPicPr>
          <p:cNvPr id="8" name="Picture 7">
            <a:extLst>
              <a:ext uri="{FF2B5EF4-FFF2-40B4-BE49-F238E27FC236}">
                <a16:creationId xmlns:a16="http://schemas.microsoft.com/office/drawing/2014/main" id="{C1FE136D-3B72-2F8F-2EDC-D3521EE029DB}"/>
              </a:ext>
            </a:extLst>
          </p:cNvPr>
          <p:cNvPicPr>
            <a:picLocks noChangeAspect="1"/>
          </p:cNvPicPr>
          <p:nvPr/>
        </p:nvPicPr>
        <p:blipFill>
          <a:blip r:embed="rId4"/>
          <a:stretch>
            <a:fillRect/>
          </a:stretch>
        </p:blipFill>
        <p:spPr>
          <a:xfrm>
            <a:off x="9389742" y="0"/>
            <a:ext cx="2803845" cy="13167857"/>
          </a:xfrm>
          <a:prstGeom prst="rect">
            <a:avLst/>
          </a:prstGeom>
        </p:spPr>
      </p:pic>
      <p:sp>
        <p:nvSpPr>
          <p:cNvPr id="9" name="Arrow: Right 8">
            <a:extLst>
              <a:ext uri="{FF2B5EF4-FFF2-40B4-BE49-F238E27FC236}">
                <a16:creationId xmlns:a16="http://schemas.microsoft.com/office/drawing/2014/main" id="{B4AA8320-5ECF-12B6-FC7A-4DCED8E334F1}"/>
              </a:ext>
            </a:extLst>
          </p:cNvPr>
          <p:cNvSpPr/>
          <p:nvPr/>
        </p:nvSpPr>
        <p:spPr>
          <a:xfrm>
            <a:off x="5906124" y="6115987"/>
            <a:ext cx="3483617" cy="14840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960F7E-3C8A-4854-616A-CA87D1046EDE}"/>
              </a:ext>
            </a:extLst>
          </p:cNvPr>
          <p:cNvPicPr>
            <a:picLocks noChangeAspect="1"/>
          </p:cNvPicPr>
          <p:nvPr/>
        </p:nvPicPr>
        <p:blipFill>
          <a:blip r:embed="rId5"/>
          <a:stretch>
            <a:fillRect/>
          </a:stretch>
        </p:blipFill>
        <p:spPr>
          <a:xfrm>
            <a:off x="15489094" y="0"/>
            <a:ext cx="8898081" cy="13167856"/>
          </a:xfrm>
          <a:prstGeom prst="rect">
            <a:avLst/>
          </a:prstGeom>
        </p:spPr>
      </p:pic>
      <p:sp>
        <p:nvSpPr>
          <p:cNvPr id="12" name="Arrow: Right 11">
            <a:extLst>
              <a:ext uri="{FF2B5EF4-FFF2-40B4-BE49-F238E27FC236}">
                <a16:creationId xmlns:a16="http://schemas.microsoft.com/office/drawing/2014/main" id="{9ED18539-3A64-2686-DFDC-7CB8492D5032}"/>
              </a:ext>
            </a:extLst>
          </p:cNvPr>
          <p:cNvSpPr/>
          <p:nvPr/>
        </p:nvSpPr>
        <p:spPr>
          <a:xfrm>
            <a:off x="12193587" y="6063521"/>
            <a:ext cx="3295507" cy="14840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643A5EA-FCA0-1F4D-EB37-31BF9C600E15}"/>
              </a:ext>
            </a:extLst>
          </p:cNvPr>
          <p:cNvSpPr txBox="1"/>
          <p:nvPr/>
        </p:nvSpPr>
        <p:spPr>
          <a:xfrm>
            <a:off x="4182255" y="264736"/>
            <a:ext cx="1253869" cy="369332"/>
          </a:xfrm>
          <a:prstGeom prst="rect">
            <a:avLst/>
          </a:prstGeom>
          <a:noFill/>
        </p:spPr>
        <p:txBody>
          <a:bodyPr wrap="none" rtlCol="0">
            <a:spAutoFit/>
          </a:bodyPr>
          <a:lstStyle/>
          <a:p>
            <a:r>
              <a:rPr lang="en-US" dirty="0"/>
              <a:t>1000+ lines</a:t>
            </a:r>
          </a:p>
        </p:txBody>
      </p:sp>
      <p:sp>
        <p:nvSpPr>
          <p:cNvPr id="14" name="TextBox 13">
            <a:extLst>
              <a:ext uri="{FF2B5EF4-FFF2-40B4-BE49-F238E27FC236}">
                <a16:creationId xmlns:a16="http://schemas.microsoft.com/office/drawing/2014/main" id="{BE0BE8C9-9704-5A8C-1819-00296E4EEDE1}"/>
              </a:ext>
            </a:extLst>
          </p:cNvPr>
          <p:cNvSpPr txBox="1"/>
          <p:nvPr/>
        </p:nvSpPr>
        <p:spPr>
          <a:xfrm>
            <a:off x="11056737" y="258545"/>
            <a:ext cx="1136850" cy="369332"/>
          </a:xfrm>
          <a:prstGeom prst="rect">
            <a:avLst/>
          </a:prstGeom>
          <a:noFill/>
        </p:spPr>
        <p:txBody>
          <a:bodyPr wrap="none" rtlCol="0">
            <a:spAutoFit/>
          </a:bodyPr>
          <a:lstStyle/>
          <a:p>
            <a:r>
              <a:rPr lang="en-US" dirty="0"/>
              <a:t>300+ lines</a:t>
            </a:r>
          </a:p>
        </p:txBody>
      </p:sp>
      <p:sp>
        <p:nvSpPr>
          <p:cNvPr id="15" name="TextBox 14">
            <a:extLst>
              <a:ext uri="{FF2B5EF4-FFF2-40B4-BE49-F238E27FC236}">
                <a16:creationId xmlns:a16="http://schemas.microsoft.com/office/drawing/2014/main" id="{7FED2CCB-EDE2-A9C5-FF2E-7F9A1C740FDA}"/>
              </a:ext>
            </a:extLst>
          </p:cNvPr>
          <p:cNvSpPr txBox="1"/>
          <p:nvPr/>
        </p:nvSpPr>
        <p:spPr>
          <a:xfrm>
            <a:off x="21387458" y="237061"/>
            <a:ext cx="1136850" cy="646331"/>
          </a:xfrm>
          <a:prstGeom prst="rect">
            <a:avLst/>
          </a:prstGeom>
          <a:noFill/>
        </p:spPr>
        <p:txBody>
          <a:bodyPr wrap="none" rtlCol="0">
            <a:spAutoFit/>
          </a:bodyPr>
          <a:lstStyle/>
          <a:p>
            <a:r>
              <a:rPr lang="en-US" dirty="0"/>
              <a:t>300+ lines</a:t>
            </a:r>
            <a:br>
              <a:rPr lang="en-US" dirty="0"/>
            </a:br>
            <a:r>
              <a:rPr lang="en-US" dirty="0"/>
              <a:t>+ </a:t>
            </a:r>
            <a:r>
              <a:rPr lang="en-US" dirty="0" err="1"/>
              <a:t>dsql</a:t>
            </a:r>
            <a:endParaRPr lang="en-US" dirty="0"/>
          </a:p>
        </p:txBody>
      </p:sp>
    </p:spTree>
    <p:extLst>
      <p:ext uri="{BB962C8B-B14F-4D97-AF65-F5344CB8AC3E}">
        <p14:creationId xmlns:p14="http://schemas.microsoft.com/office/powerpoint/2010/main" val="155501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F7F4-344E-F6D9-3ACB-DB2D5A5E7632}"/>
              </a:ext>
            </a:extLst>
          </p:cNvPr>
          <p:cNvSpPr>
            <a:spLocks noGrp="1"/>
          </p:cNvSpPr>
          <p:nvPr>
            <p:ph type="title"/>
          </p:nvPr>
        </p:nvSpPr>
        <p:spPr>
          <a:xfrm>
            <a:off x="501236" y="1051200"/>
            <a:ext cx="11020204" cy="670013"/>
          </a:xfrm>
        </p:spPr>
        <p:txBody>
          <a:bodyPr/>
          <a:lstStyle/>
          <a:p>
            <a:r>
              <a:rPr lang="en-US" sz="5400" dirty="0"/>
              <a:t>Some common problems we’ve faced</a:t>
            </a:r>
          </a:p>
        </p:txBody>
      </p:sp>
      <p:sp>
        <p:nvSpPr>
          <p:cNvPr id="5" name="Text Placeholder 4">
            <a:extLst>
              <a:ext uri="{FF2B5EF4-FFF2-40B4-BE49-F238E27FC236}">
                <a16:creationId xmlns:a16="http://schemas.microsoft.com/office/drawing/2014/main" id="{CFDD9057-74BE-A6E1-651C-A06E57C019CF}"/>
              </a:ext>
            </a:extLst>
          </p:cNvPr>
          <p:cNvSpPr>
            <a:spLocks noGrp="1"/>
          </p:cNvSpPr>
          <p:nvPr>
            <p:ph type="body" idx="1"/>
          </p:nvPr>
        </p:nvSpPr>
        <p:spPr/>
        <p:txBody>
          <a:bodyPr/>
          <a:lstStyle/>
          <a:p>
            <a:r>
              <a:rPr lang="en-US" dirty="0"/>
              <a:t>01</a:t>
            </a:r>
          </a:p>
        </p:txBody>
      </p:sp>
      <p:sp>
        <p:nvSpPr>
          <p:cNvPr id="6" name="Text Placeholder 5">
            <a:extLst>
              <a:ext uri="{FF2B5EF4-FFF2-40B4-BE49-F238E27FC236}">
                <a16:creationId xmlns:a16="http://schemas.microsoft.com/office/drawing/2014/main" id="{7777352A-C6A9-8C2E-20B4-26AB37E12B74}"/>
              </a:ext>
            </a:extLst>
          </p:cNvPr>
          <p:cNvSpPr>
            <a:spLocks noGrp="1"/>
          </p:cNvSpPr>
          <p:nvPr>
            <p:ph type="body" sz="quarter" idx="12"/>
          </p:nvPr>
        </p:nvSpPr>
        <p:spPr/>
        <p:txBody>
          <a:bodyPr/>
          <a:lstStyle/>
          <a:p>
            <a:r>
              <a:rPr lang="en-US" sz="4000" dirty="0">
                <a:latin typeface="Aeonik Pro Light"/>
              </a:rPr>
              <a:t>Investigation time and entry threshold</a:t>
            </a:r>
            <a:r>
              <a:rPr lang="en-US" dirty="0">
                <a:latin typeface="Aeonik Pro Light"/>
              </a:rPr>
              <a:t> (there were 500+ tables, and 2000+ SPs)</a:t>
            </a:r>
          </a:p>
          <a:p>
            <a:endParaRPr lang="en-US" dirty="0"/>
          </a:p>
        </p:txBody>
      </p:sp>
      <p:sp>
        <p:nvSpPr>
          <p:cNvPr id="7" name="Text Placeholder 6">
            <a:extLst>
              <a:ext uri="{FF2B5EF4-FFF2-40B4-BE49-F238E27FC236}">
                <a16:creationId xmlns:a16="http://schemas.microsoft.com/office/drawing/2014/main" id="{18DD90BA-B861-FF24-263F-D5C27D8722CB}"/>
              </a:ext>
            </a:extLst>
          </p:cNvPr>
          <p:cNvSpPr>
            <a:spLocks noGrp="1"/>
          </p:cNvSpPr>
          <p:nvPr>
            <p:ph type="body" idx="13"/>
          </p:nvPr>
        </p:nvSpPr>
        <p:spPr/>
        <p:txBody>
          <a:bodyPr/>
          <a:lstStyle/>
          <a:p>
            <a:r>
              <a:rPr lang="en-US" dirty="0"/>
              <a:t>02</a:t>
            </a:r>
          </a:p>
        </p:txBody>
      </p:sp>
      <p:sp>
        <p:nvSpPr>
          <p:cNvPr id="8" name="Text Placeholder 7">
            <a:extLst>
              <a:ext uri="{FF2B5EF4-FFF2-40B4-BE49-F238E27FC236}">
                <a16:creationId xmlns:a16="http://schemas.microsoft.com/office/drawing/2014/main" id="{45366592-52D3-9310-907E-EC4157023D2F}"/>
              </a:ext>
            </a:extLst>
          </p:cNvPr>
          <p:cNvSpPr>
            <a:spLocks noGrp="1"/>
          </p:cNvSpPr>
          <p:nvPr>
            <p:ph type="body" sz="quarter" idx="14"/>
          </p:nvPr>
        </p:nvSpPr>
        <p:spPr/>
        <p:txBody>
          <a:bodyPr/>
          <a:lstStyle/>
          <a:p>
            <a:r>
              <a:rPr lang="en-US" sz="4000" dirty="0">
                <a:latin typeface="Aeonik Pro Light"/>
              </a:rPr>
              <a:t>How do we effectively get the data we need? How do we add something new?</a:t>
            </a:r>
            <a:br>
              <a:rPr lang="en-US" sz="4000" dirty="0">
                <a:latin typeface="Aeonik Pro Light"/>
              </a:rPr>
            </a:br>
            <a:endParaRPr lang="en-US" sz="4000" dirty="0">
              <a:latin typeface="Aeonik Pro Light"/>
            </a:endParaRPr>
          </a:p>
          <a:p>
            <a:endParaRPr lang="en-US" dirty="0"/>
          </a:p>
        </p:txBody>
      </p:sp>
      <p:sp>
        <p:nvSpPr>
          <p:cNvPr id="9" name="Text Placeholder 8">
            <a:extLst>
              <a:ext uri="{FF2B5EF4-FFF2-40B4-BE49-F238E27FC236}">
                <a16:creationId xmlns:a16="http://schemas.microsoft.com/office/drawing/2014/main" id="{FCD512F9-1E9C-A4C5-209E-2ACB6E610572}"/>
              </a:ext>
            </a:extLst>
          </p:cNvPr>
          <p:cNvSpPr>
            <a:spLocks noGrp="1"/>
          </p:cNvSpPr>
          <p:nvPr>
            <p:ph type="body" idx="15"/>
          </p:nvPr>
        </p:nvSpPr>
        <p:spPr/>
        <p:txBody>
          <a:bodyPr/>
          <a:lstStyle/>
          <a:p>
            <a:r>
              <a:rPr lang="en-US" dirty="0"/>
              <a:t>03</a:t>
            </a:r>
          </a:p>
        </p:txBody>
      </p:sp>
      <p:sp>
        <p:nvSpPr>
          <p:cNvPr id="10" name="Text Placeholder 9">
            <a:extLst>
              <a:ext uri="{FF2B5EF4-FFF2-40B4-BE49-F238E27FC236}">
                <a16:creationId xmlns:a16="http://schemas.microsoft.com/office/drawing/2014/main" id="{9E5CA462-0173-A16D-5852-06FE4BD5EB95}"/>
              </a:ext>
            </a:extLst>
          </p:cNvPr>
          <p:cNvSpPr>
            <a:spLocks noGrp="1"/>
          </p:cNvSpPr>
          <p:nvPr>
            <p:ph type="body" sz="quarter" idx="16"/>
          </p:nvPr>
        </p:nvSpPr>
        <p:spPr/>
        <p:txBody>
          <a:bodyPr/>
          <a:lstStyle/>
          <a:p>
            <a:r>
              <a:rPr lang="en-US" sz="4000" dirty="0">
                <a:latin typeface="Aeonik Pro Light"/>
              </a:rPr>
              <a:t>Scalability and performance – how do we scale the database for new tenants</a:t>
            </a:r>
            <a:endParaRPr lang="ru-RU" sz="4000" dirty="0">
              <a:latin typeface="Aeonik Pro Light"/>
            </a:endParaRPr>
          </a:p>
          <a:p>
            <a:endParaRPr lang="en-US" dirty="0"/>
          </a:p>
        </p:txBody>
      </p:sp>
      <p:pic>
        <p:nvPicPr>
          <p:cNvPr id="2050" name="Picture 2" descr="Опять работа? | Пикабу">
            <a:extLst>
              <a:ext uri="{FF2B5EF4-FFF2-40B4-BE49-F238E27FC236}">
                <a16:creationId xmlns:a16="http://schemas.microsoft.com/office/drawing/2014/main" id="{23A31A1C-8699-43DC-5ADA-60A96E5C6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58937"/>
            <a:ext cx="3287282" cy="218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1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D373073-29A2-9C85-320B-EC1071B0C165}"/>
              </a:ext>
            </a:extLst>
          </p:cNvPr>
          <p:cNvSpPr>
            <a:spLocks noGrp="1"/>
          </p:cNvSpPr>
          <p:nvPr>
            <p:ph type="title" idx="4294967295"/>
          </p:nvPr>
        </p:nvSpPr>
        <p:spPr>
          <a:xfrm>
            <a:off x="539646" y="1050925"/>
            <a:ext cx="17560925" cy="669925"/>
          </a:xfrm>
        </p:spPr>
        <p:txBody>
          <a:bodyPr/>
          <a:lstStyle/>
          <a:p>
            <a:r>
              <a:rPr lang="en-US" sz="5400" dirty="0"/>
              <a:t>So, what are the options?</a:t>
            </a:r>
          </a:p>
        </p:txBody>
      </p:sp>
      <p:sp>
        <p:nvSpPr>
          <p:cNvPr id="12" name="TextBox 11">
            <a:extLst>
              <a:ext uri="{FF2B5EF4-FFF2-40B4-BE49-F238E27FC236}">
                <a16:creationId xmlns:a16="http://schemas.microsoft.com/office/drawing/2014/main" id="{3158CD9E-81DF-EDE8-A075-BF7CB5B9AAD1}"/>
              </a:ext>
            </a:extLst>
          </p:cNvPr>
          <p:cNvSpPr txBox="1"/>
          <p:nvPr/>
        </p:nvSpPr>
        <p:spPr>
          <a:xfrm>
            <a:off x="11082545" y="1720850"/>
            <a:ext cx="2222083" cy="923330"/>
          </a:xfrm>
          <a:prstGeom prst="rect">
            <a:avLst/>
          </a:prstGeom>
          <a:noFill/>
        </p:spPr>
        <p:txBody>
          <a:bodyPr wrap="none" rtlCol="0">
            <a:spAutoFit/>
          </a:bodyPr>
          <a:lstStyle/>
          <a:p>
            <a:r>
              <a:rPr lang="en-US" sz="5400" dirty="0"/>
              <a:t>JSON {}</a:t>
            </a:r>
          </a:p>
        </p:txBody>
      </p:sp>
      <p:sp>
        <p:nvSpPr>
          <p:cNvPr id="15" name="Rectangle 14">
            <a:extLst>
              <a:ext uri="{FF2B5EF4-FFF2-40B4-BE49-F238E27FC236}">
                <a16:creationId xmlns:a16="http://schemas.microsoft.com/office/drawing/2014/main" id="{90E1F0DC-D5D0-2B01-C155-BEEB726A1FE3}"/>
              </a:ext>
            </a:extLst>
          </p:cNvPr>
          <p:cNvSpPr/>
          <p:nvPr/>
        </p:nvSpPr>
        <p:spPr>
          <a:xfrm>
            <a:off x="4590529" y="4494017"/>
            <a:ext cx="3282846" cy="1427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To put it inside of SQL database?</a:t>
            </a:r>
          </a:p>
        </p:txBody>
      </p:sp>
      <p:sp>
        <p:nvSpPr>
          <p:cNvPr id="19" name="Multiplication Sign 18">
            <a:extLst>
              <a:ext uri="{FF2B5EF4-FFF2-40B4-BE49-F238E27FC236}">
                <a16:creationId xmlns:a16="http://schemas.microsoft.com/office/drawing/2014/main" id="{F863F6E4-D332-CFA4-9664-8925C90C0545}"/>
              </a:ext>
            </a:extLst>
          </p:cNvPr>
          <p:cNvSpPr/>
          <p:nvPr/>
        </p:nvSpPr>
        <p:spPr>
          <a:xfrm>
            <a:off x="4590529" y="3772257"/>
            <a:ext cx="3282846" cy="287061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A8B151-C7F8-C69D-782A-F81CEF17DAF2}"/>
              </a:ext>
            </a:extLst>
          </p:cNvPr>
          <p:cNvSpPr/>
          <p:nvPr/>
        </p:nvSpPr>
        <p:spPr>
          <a:xfrm>
            <a:off x="14791649" y="4494017"/>
            <a:ext cx="5585657" cy="1427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Use No-SQL, document-oriented</a:t>
            </a:r>
          </a:p>
        </p:txBody>
      </p:sp>
      <p:cxnSp>
        <p:nvCxnSpPr>
          <p:cNvPr id="23" name="Connector: Elbow 22">
            <a:extLst>
              <a:ext uri="{FF2B5EF4-FFF2-40B4-BE49-F238E27FC236}">
                <a16:creationId xmlns:a16="http://schemas.microsoft.com/office/drawing/2014/main" id="{EE6A5D1C-6B04-449B-9198-B083C24ADD47}"/>
              </a:ext>
            </a:extLst>
          </p:cNvPr>
          <p:cNvCxnSpPr>
            <a:stCxn id="12" idx="3"/>
            <a:endCxn id="20" idx="0"/>
          </p:cNvCxnSpPr>
          <p:nvPr/>
        </p:nvCxnSpPr>
        <p:spPr>
          <a:xfrm>
            <a:off x="13304628" y="2182515"/>
            <a:ext cx="4279850" cy="231150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0C775C5-BA8F-AC0F-79E9-078291C3741B}"/>
              </a:ext>
            </a:extLst>
          </p:cNvPr>
          <p:cNvCxnSpPr>
            <a:stCxn id="12" idx="1"/>
            <a:endCxn id="15" idx="0"/>
          </p:cNvCxnSpPr>
          <p:nvPr/>
        </p:nvCxnSpPr>
        <p:spPr>
          <a:xfrm rot="10800000" flipV="1">
            <a:off x="6231953" y="2182515"/>
            <a:ext cx="4850593" cy="231150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DAF16AD-7F8A-EC92-C93C-360F442C67DA}"/>
              </a:ext>
            </a:extLst>
          </p:cNvPr>
          <p:cNvSpPr/>
          <p:nvPr/>
        </p:nvSpPr>
        <p:spPr>
          <a:xfrm>
            <a:off x="10552164" y="7579759"/>
            <a:ext cx="3282846" cy="1427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t>CosmosDB</a:t>
            </a:r>
            <a:endParaRPr lang="en-US" sz="3200" dirty="0"/>
          </a:p>
        </p:txBody>
      </p:sp>
      <p:sp>
        <p:nvSpPr>
          <p:cNvPr id="34" name="Rectangle 33">
            <a:extLst>
              <a:ext uri="{FF2B5EF4-FFF2-40B4-BE49-F238E27FC236}">
                <a16:creationId xmlns:a16="http://schemas.microsoft.com/office/drawing/2014/main" id="{08B41793-B141-1448-A647-90AF907C8436}"/>
              </a:ext>
            </a:extLst>
          </p:cNvPr>
          <p:cNvSpPr/>
          <p:nvPr/>
        </p:nvSpPr>
        <p:spPr>
          <a:xfrm>
            <a:off x="20903783" y="7579759"/>
            <a:ext cx="3282846" cy="1427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MongoDB</a:t>
            </a:r>
          </a:p>
        </p:txBody>
      </p:sp>
      <p:cxnSp>
        <p:nvCxnSpPr>
          <p:cNvPr id="40" name="Connector: Elbow 39">
            <a:extLst>
              <a:ext uri="{FF2B5EF4-FFF2-40B4-BE49-F238E27FC236}">
                <a16:creationId xmlns:a16="http://schemas.microsoft.com/office/drawing/2014/main" id="{90986407-FD3B-80E5-C96E-20B59F1E2803}"/>
              </a:ext>
            </a:extLst>
          </p:cNvPr>
          <p:cNvCxnSpPr>
            <a:stCxn id="20" idx="1"/>
            <a:endCxn id="32" idx="0"/>
          </p:cNvCxnSpPr>
          <p:nvPr/>
        </p:nvCxnSpPr>
        <p:spPr>
          <a:xfrm rot="10800000" flipV="1">
            <a:off x="12193587" y="5207565"/>
            <a:ext cx="2598062" cy="2372193"/>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BAEAF9F-4A24-7A03-D517-4A377D9A79EB}"/>
              </a:ext>
            </a:extLst>
          </p:cNvPr>
          <p:cNvCxnSpPr>
            <a:stCxn id="20" idx="3"/>
          </p:cNvCxnSpPr>
          <p:nvPr/>
        </p:nvCxnSpPr>
        <p:spPr>
          <a:xfrm>
            <a:off x="20377306" y="5207566"/>
            <a:ext cx="2167900" cy="2482388"/>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1" name="Multiplication Sign 20">
            <a:extLst>
              <a:ext uri="{FF2B5EF4-FFF2-40B4-BE49-F238E27FC236}">
                <a16:creationId xmlns:a16="http://schemas.microsoft.com/office/drawing/2014/main" id="{86971B3A-B5CD-A78A-344B-C89A79DD4089}"/>
              </a:ext>
            </a:extLst>
          </p:cNvPr>
          <p:cNvSpPr/>
          <p:nvPr/>
        </p:nvSpPr>
        <p:spPr>
          <a:xfrm>
            <a:off x="10552164" y="6857998"/>
            <a:ext cx="3282846" cy="287061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6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9" grpId="0" animBg="1"/>
      <p:bldP spid="20" grpId="0" animBg="1"/>
      <p:bldP spid="32" grpId="0" animBg="1"/>
      <p:bldP spid="34"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1EBF2A-99D1-EC46-9F66-4EA54352FBE5}"/>
              </a:ext>
            </a:extLst>
          </p:cNvPr>
          <p:cNvSpPr>
            <a:spLocks noGrp="1"/>
          </p:cNvSpPr>
          <p:nvPr>
            <p:ph type="title"/>
          </p:nvPr>
        </p:nvSpPr>
        <p:spPr/>
        <p:txBody>
          <a:bodyPr/>
          <a:lstStyle/>
          <a:p>
            <a:r>
              <a:rPr lang="en-US" dirty="0"/>
              <a:t>Chapter 2 - MongoDB</a:t>
            </a:r>
          </a:p>
        </p:txBody>
      </p:sp>
      <p:pic>
        <p:nvPicPr>
          <p:cNvPr id="6" name="Content Placeholder 4" descr="A green hexagon with a white leaf&#10;&#10;Description automatically generated">
            <a:extLst>
              <a:ext uri="{FF2B5EF4-FFF2-40B4-BE49-F238E27FC236}">
                <a16:creationId xmlns:a16="http://schemas.microsoft.com/office/drawing/2014/main" id="{8390E256-26F5-7574-DB0B-6D525DBA3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5853" y="10711772"/>
            <a:ext cx="3444315" cy="1937427"/>
          </a:xfrm>
          <a:prstGeom prst="rect">
            <a:avLst/>
          </a:prstGeom>
        </p:spPr>
      </p:pic>
    </p:spTree>
    <p:extLst>
      <p:ext uri="{BB962C8B-B14F-4D97-AF65-F5344CB8AC3E}">
        <p14:creationId xmlns:p14="http://schemas.microsoft.com/office/powerpoint/2010/main" val="142698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3001"/>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B6B05EF-E554-C238-2337-181830540D04}"/>
              </a:ext>
            </a:extLst>
          </p:cNvPr>
          <p:cNvGraphicFramePr>
            <a:graphicFrameLocks noGrp="1"/>
          </p:cNvGraphicFramePr>
          <p:nvPr>
            <p:extLst>
              <p:ext uri="{D42A27DB-BD31-4B8C-83A1-F6EECF244321}">
                <p14:modId xmlns:p14="http://schemas.microsoft.com/office/powerpoint/2010/main" val="3699647532"/>
              </p:ext>
            </p:extLst>
          </p:nvPr>
        </p:nvGraphicFramePr>
        <p:xfrm>
          <a:off x="2732679" y="1725639"/>
          <a:ext cx="18921816" cy="10264721"/>
        </p:xfrm>
        <a:graphic>
          <a:graphicData uri="http://schemas.openxmlformats.org/drawingml/2006/table">
            <a:tbl>
              <a:tblPr/>
              <a:tblGrid>
                <a:gridCol w="3147773">
                  <a:extLst>
                    <a:ext uri="{9D8B030D-6E8A-4147-A177-3AD203B41FA5}">
                      <a16:colId xmlns:a16="http://schemas.microsoft.com/office/drawing/2014/main" val="1986710320"/>
                    </a:ext>
                  </a:extLst>
                </a:gridCol>
                <a:gridCol w="6372525">
                  <a:extLst>
                    <a:ext uri="{9D8B030D-6E8A-4147-A177-3AD203B41FA5}">
                      <a16:colId xmlns:a16="http://schemas.microsoft.com/office/drawing/2014/main" val="3540110582"/>
                    </a:ext>
                  </a:extLst>
                </a:gridCol>
                <a:gridCol w="9401518">
                  <a:extLst>
                    <a:ext uri="{9D8B030D-6E8A-4147-A177-3AD203B41FA5}">
                      <a16:colId xmlns:a16="http://schemas.microsoft.com/office/drawing/2014/main" val="4137068346"/>
                    </a:ext>
                  </a:extLst>
                </a:gridCol>
              </a:tblGrid>
              <a:tr h="911581">
                <a:tc>
                  <a:txBody>
                    <a:bodyPr/>
                    <a:lstStyle/>
                    <a:p>
                      <a:pPr algn="ctr"/>
                      <a:r>
                        <a:rPr lang="en-US" sz="2400" b="1" dirty="0"/>
                        <a:t>Aspect</a:t>
                      </a:r>
                      <a:endParaRPr lang="en-US" sz="2400" dirty="0"/>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a:effectLst/>
                        </a:rPr>
                        <a:t>SQL (Relational Databases)</a:t>
                      </a:r>
                      <a:endParaRPr lang="en-US" sz="2400" dirty="0">
                        <a:effectLst/>
                      </a:endParaRP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a:effectLst/>
                        </a:rPr>
                        <a:t>MongoDB</a:t>
                      </a:r>
                      <a:endParaRPr lang="en-US" sz="2400">
                        <a:effectLst/>
                      </a:endParaRP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772976"/>
                  </a:ext>
                </a:extLst>
              </a:tr>
              <a:tr h="1509066">
                <a:tc>
                  <a:txBody>
                    <a:bodyPr/>
                    <a:lstStyle/>
                    <a:p>
                      <a:pPr algn="ctr"/>
                      <a:r>
                        <a:rPr lang="en-US" sz="2400" dirty="0"/>
                        <a:t>Data Model</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Structured (Tables)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Flexible (Json-like documents)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829043"/>
                  </a:ext>
                </a:extLst>
              </a:tr>
              <a:tr h="1210324">
                <a:tc>
                  <a:txBody>
                    <a:bodyPr/>
                    <a:lstStyle/>
                    <a:p>
                      <a:pPr algn="ctr"/>
                      <a:r>
                        <a:rPr lang="en-US" sz="2400" dirty="0"/>
                        <a:t>Scalability</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Vertical scaling (additional hardware resources)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Horizontal scaling (distributed across multiple servers)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655783"/>
                  </a:ext>
                </a:extLst>
              </a:tr>
              <a:tr h="1807809">
                <a:tc>
                  <a:txBody>
                    <a:bodyPr/>
                    <a:lstStyle/>
                    <a:p>
                      <a:pPr algn="ctr"/>
                      <a:r>
                        <a:rPr lang="en-US" sz="2400" dirty="0"/>
                        <a:t>Query Language</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SQL</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MongoDB query lang + Aggregation Framework</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348326"/>
                  </a:ext>
                </a:extLst>
              </a:tr>
              <a:tr h="2106551">
                <a:tc>
                  <a:txBody>
                    <a:bodyPr/>
                    <a:lstStyle/>
                    <a:p>
                      <a:pPr algn="ctr"/>
                      <a:r>
                        <a:rPr lang="en-US" sz="2400" dirty="0"/>
                        <a:t>Schema Flexibility</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a:effectLst/>
                        </a:rPr>
                        <a:t>Rigid schema, requires alterations for schema changes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Flexible schema, supports unstructured and evolving data</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6680377"/>
                  </a:ext>
                </a:extLst>
              </a:tr>
              <a:tr h="1509066">
                <a:tc>
                  <a:txBody>
                    <a:bodyPr/>
                    <a:lstStyle/>
                    <a:p>
                      <a:pPr algn="ctr"/>
                      <a:r>
                        <a:rPr lang="en-US" sz="2400"/>
                        <a:t>Transactions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ACID-compliant (strong transactional support)</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BASE</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8987773"/>
                  </a:ext>
                </a:extLst>
              </a:tr>
              <a:tr h="1210324">
                <a:tc>
                  <a:txBody>
                    <a:bodyPr/>
                    <a:lstStyle/>
                    <a:p>
                      <a:pPr algn="ctr"/>
                      <a:r>
                        <a:rPr lang="en-US" sz="2400" dirty="0"/>
                        <a:t>Use Cases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Complex querying, structured data, transactions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effectLst/>
                        </a:rPr>
                        <a:t>Unstructured data, high scalability, real-time analytics</a:t>
                      </a:r>
                    </a:p>
                  </a:txBody>
                  <a:tcPr marL="18796" marR="18796" marT="9398" marB="9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1036571"/>
                  </a:ext>
                </a:extLst>
              </a:tr>
            </a:tbl>
          </a:graphicData>
        </a:graphic>
      </p:graphicFrame>
    </p:spTree>
    <p:extLst>
      <p:ext uri="{BB962C8B-B14F-4D97-AF65-F5344CB8AC3E}">
        <p14:creationId xmlns:p14="http://schemas.microsoft.com/office/powerpoint/2010/main" val="362487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07E035-E1FE-33A1-EC2E-B68E35124333}"/>
              </a:ext>
            </a:extLst>
          </p:cNvPr>
          <p:cNvSpPr>
            <a:spLocks noGrp="1"/>
          </p:cNvSpPr>
          <p:nvPr>
            <p:ph type="title"/>
          </p:nvPr>
        </p:nvSpPr>
        <p:spPr/>
        <p:txBody>
          <a:bodyPr/>
          <a:lstStyle/>
          <a:p>
            <a:r>
              <a:rPr lang="en-US" dirty="0"/>
              <a:t>Inside of MongoDB</a:t>
            </a:r>
          </a:p>
        </p:txBody>
      </p:sp>
      <p:pic>
        <p:nvPicPr>
          <p:cNvPr id="5" name="Picture 2" descr="Understanding MongoDB Document Model: A Quick Guide | GeoPITS">
            <a:extLst>
              <a:ext uri="{FF2B5EF4-FFF2-40B4-BE49-F238E27FC236}">
                <a16:creationId xmlns:a16="http://schemas.microsoft.com/office/drawing/2014/main" id="{50FD6413-A610-F649-13DE-3A3BDEAFA9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0811" y="1051201"/>
            <a:ext cx="13563693" cy="11122224"/>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4" descr="A green hexagon with a white leaf&#10;&#10;Description automatically generated">
            <a:extLst>
              <a:ext uri="{FF2B5EF4-FFF2-40B4-BE49-F238E27FC236}">
                <a16:creationId xmlns:a16="http://schemas.microsoft.com/office/drawing/2014/main" id="{7B31E7AC-540B-3D3A-546D-9CDEB35F48F3}"/>
              </a:ext>
            </a:extLst>
          </p:cNvPr>
          <p:cNvPicPr>
            <a:picLocks noChangeAspect="1"/>
          </p:cNvPicPr>
          <p:nvPr/>
        </p:nvPicPr>
        <p:blipFill rotWithShape="1">
          <a:blip r:embed="rId4">
            <a:extLst>
              <a:ext uri="{28A0092B-C50C-407E-A947-70E740481C1C}">
                <a14:useLocalDpi xmlns:a14="http://schemas.microsoft.com/office/drawing/2010/main" val="0"/>
              </a:ext>
            </a:extLst>
          </a:blip>
          <a:srcRect l="15210" r="27546"/>
          <a:stretch/>
        </p:blipFill>
        <p:spPr>
          <a:xfrm>
            <a:off x="523863" y="1749018"/>
            <a:ext cx="3552837" cy="3491101"/>
          </a:xfrm>
          <a:prstGeom prst="rect">
            <a:avLst/>
          </a:prstGeom>
        </p:spPr>
      </p:pic>
    </p:spTree>
    <p:extLst>
      <p:ext uri="{BB962C8B-B14F-4D97-AF65-F5344CB8AC3E}">
        <p14:creationId xmlns:p14="http://schemas.microsoft.com/office/powerpoint/2010/main" val="472925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DBC1-2C2C-E1DD-C356-75460171BF15}"/>
              </a:ext>
            </a:extLst>
          </p:cNvPr>
          <p:cNvSpPr>
            <a:spLocks noGrp="1"/>
          </p:cNvSpPr>
          <p:nvPr>
            <p:ph type="title"/>
          </p:nvPr>
        </p:nvSpPr>
        <p:spPr/>
        <p:txBody>
          <a:bodyPr/>
          <a:lstStyle/>
          <a:p>
            <a:r>
              <a:rPr lang="en-US" dirty="0"/>
              <a:t>Flexible schema</a:t>
            </a:r>
          </a:p>
        </p:txBody>
      </p:sp>
      <p:pic>
        <p:nvPicPr>
          <p:cNvPr id="3" name="Picture 2" descr="A computer screen shot of a computer code&#10;&#10;Description automatically generated">
            <a:extLst>
              <a:ext uri="{FF2B5EF4-FFF2-40B4-BE49-F238E27FC236}">
                <a16:creationId xmlns:a16="http://schemas.microsoft.com/office/drawing/2014/main" id="{EF0A470B-1630-2FFD-08D0-EEC73AB19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610" y="1396715"/>
            <a:ext cx="16118506" cy="9553213"/>
          </a:xfrm>
          <a:prstGeom prst="rect">
            <a:avLst/>
          </a:prstGeom>
        </p:spPr>
      </p:pic>
    </p:spTree>
    <p:extLst>
      <p:ext uri="{BB962C8B-B14F-4D97-AF65-F5344CB8AC3E}">
        <p14:creationId xmlns:p14="http://schemas.microsoft.com/office/powerpoint/2010/main" val="103340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4B2C-19AF-3E23-8EC5-F0A04FB93F4F}"/>
              </a:ext>
            </a:extLst>
          </p:cNvPr>
          <p:cNvSpPr>
            <a:spLocks noGrp="1"/>
          </p:cNvSpPr>
          <p:nvPr>
            <p:ph type="title"/>
          </p:nvPr>
        </p:nvSpPr>
        <p:spPr/>
        <p:txBody>
          <a:bodyPr/>
          <a:lstStyle/>
          <a:p>
            <a:r>
              <a:rPr lang="en-US" dirty="0"/>
              <a:t>Nesting</a:t>
            </a:r>
          </a:p>
        </p:txBody>
      </p:sp>
      <p:pic>
        <p:nvPicPr>
          <p:cNvPr id="3" name="Picture 2">
            <a:extLst>
              <a:ext uri="{FF2B5EF4-FFF2-40B4-BE49-F238E27FC236}">
                <a16:creationId xmlns:a16="http://schemas.microsoft.com/office/drawing/2014/main" id="{1F166F02-D1E3-2385-0456-0C3674EE9318}"/>
              </a:ext>
            </a:extLst>
          </p:cNvPr>
          <p:cNvPicPr>
            <a:picLocks noChangeAspect="1"/>
          </p:cNvPicPr>
          <p:nvPr/>
        </p:nvPicPr>
        <p:blipFill rotWithShape="1">
          <a:blip r:embed="rId3"/>
          <a:srcRect l="13713" t="19954" r="19381" b="21754"/>
          <a:stretch/>
        </p:blipFill>
        <p:spPr>
          <a:xfrm>
            <a:off x="2588963" y="4306956"/>
            <a:ext cx="7553739" cy="3882887"/>
          </a:xfrm>
          <a:prstGeom prst="rect">
            <a:avLst/>
          </a:prstGeom>
        </p:spPr>
      </p:pic>
      <p:pic>
        <p:nvPicPr>
          <p:cNvPr id="4" name="Content Placeholder 3" descr="A computer screen shot of a computer code&#10;&#10;Description automatically generated">
            <a:extLst>
              <a:ext uri="{FF2B5EF4-FFF2-40B4-BE49-F238E27FC236}">
                <a16:creationId xmlns:a16="http://schemas.microsoft.com/office/drawing/2014/main" id="{7751E301-7491-3839-531B-A7DBA75050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8042" y="3123562"/>
            <a:ext cx="11125634" cy="6007841"/>
          </a:xfrm>
          <a:prstGeom prst="rect">
            <a:avLst/>
          </a:prstGeom>
        </p:spPr>
      </p:pic>
    </p:spTree>
    <p:extLst>
      <p:ext uri="{BB962C8B-B14F-4D97-AF65-F5344CB8AC3E}">
        <p14:creationId xmlns:p14="http://schemas.microsoft.com/office/powerpoint/2010/main" val="375898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F63E-1B62-C76C-1985-E1B87EBAAE8F}"/>
              </a:ext>
            </a:extLst>
          </p:cNvPr>
          <p:cNvSpPr>
            <a:spLocks noGrp="1"/>
          </p:cNvSpPr>
          <p:nvPr>
            <p:ph type="title"/>
          </p:nvPr>
        </p:nvSpPr>
        <p:spPr/>
        <p:txBody>
          <a:bodyPr/>
          <a:lstStyle/>
          <a:p>
            <a:r>
              <a:rPr lang="en-US" dirty="0"/>
              <a:t>Hierarchy problems</a:t>
            </a:r>
          </a:p>
        </p:txBody>
      </p:sp>
      <p:pic>
        <p:nvPicPr>
          <p:cNvPr id="3" name="Content Placeholder 4">
            <a:extLst>
              <a:ext uri="{FF2B5EF4-FFF2-40B4-BE49-F238E27FC236}">
                <a16:creationId xmlns:a16="http://schemas.microsoft.com/office/drawing/2014/main" id="{C9152BA3-F2A2-31C7-426D-9293FC17CCD6}"/>
              </a:ext>
            </a:extLst>
          </p:cNvPr>
          <p:cNvPicPr>
            <a:picLocks noChangeAspect="1"/>
          </p:cNvPicPr>
          <p:nvPr/>
        </p:nvPicPr>
        <p:blipFill>
          <a:blip r:embed="rId3"/>
          <a:stretch>
            <a:fillRect/>
          </a:stretch>
        </p:blipFill>
        <p:spPr>
          <a:xfrm>
            <a:off x="8100811" y="1051200"/>
            <a:ext cx="14507398" cy="9212197"/>
          </a:xfrm>
          <a:prstGeom prst="rect">
            <a:avLst/>
          </a:prstGeom>
        </p:spPr>
      </p:pic>
    </p:spTree>
    <p:extLst>
      <p:ext uri="{BB962C8B-B14F-4D97-AF65-F5344CB8AC3E}">
        <p14:creationId xmlns:p14="http://schemas.microsoft.com/office/powerpoint/2010/main" val="372338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4E4A-3695-41F7-C520-5E6E13E241C5}"/>
              </a:ext>
            </a:extLst>
          </p:cNvPr>
          <p:cNvSpPr>
            <a:spLocks noGrp="1"/>
          </p:cNvSpPr>
          <p:nvPr>
            <p:ph type="title"/>
          </p:nvPr>
        </p:nvSpPr>
        <p:spPr/>
        <p:txBody>
          <a:bodyPr/>
          <a:lstStyle/>
          <a:p>
            <a:r>
              <a:rPr lang="en-US" dirty="0"/>
              <a:t>Grid FS</a:t>
            </a:r>
          </a:p>
        </p:txBody>
      </p:sp>
      <p:pic>
        <p:nvPicPr>
          <p:cNvPr id="3" name="Content Placeholder 5" descr="A diagram of a file upload&#10;&#10;Description automatically generated">
            <a:extLst>
              <a:ext uri="{FF2B5EF4-FFF2-40B4-BE49-F238E27FC236}">
                <a16:creationId xmlns:a16="http://schemas.microsoft.com/office/drawing/2014/main" id="{3D37672C-1952-067A-7E30-260758472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247744" y="1396715"/>
            <a:ext cx="15891686" cy="1072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0B0293-DD33-BBE0-489C-8D3847A72340}"/>
              </a:ext>
            </a:extLst>
          </p:cNvPr>
          <p:cNvSpPr>
            <a:spLocks noGrp="1"/>
          </p:cNvSpPr>
          <p:nvPr>
            <p:ph type="body" sz="half" idx="2"/>
          </p:nvPr>
        </p:nvSpPr>
        <p:spPr>
          <a:xfrm>
            <a:off x="516834" y="5597909"/>
            <a:ext cx="10557566" cy="4915075"/>
          </a:xfrm>
        </p:spPr>
        <p:txBody>
          <a:bodyPr vert="horz" lIns="0" tIns="0" rIns="0" bIns="0" rtlCol="0" anchor="t">
            <a:noAutofit/>
          </a:bodyPr>
          <a:lstStyle/>
          <a:p>
            <a:pPr marL="571500" indent="-571500">
              <a:buFont typeface="Arial" panose="020B0604020202020204" pitchFamily="34" charset="0"/>
              <a:buChar char="•"/>
            </a:pPr>
            <a:r>
              <a:rPr lang="en-US" spc="50" dirty="0">
                <a:latin typeface="Aeonik Pro Light"/>
              </a:rPr>
              <a:t>Full-stack .NET software engineer</a:t>
            </a:r>
          </a:p>
          <a:p>
            <a:pPr marL="571500" indent="-571500">
              <a:buFont typeface="Arial" panose="020B0604020202020204" pitchFamily="34" charset="0"/>
              <a:buChar char="•"/>
            </a:pPr>
            <a:r>
              <a:rPr lang="en-US" spc="50" dirty="0">
                <a:latin typeface="Aeonik Pro Light"/>
              </a:rPr>
              <a:t>4+ years of field experience</a:t>
            </a:r>
          </a:p>
          <a:p>
            <a:pPr marL="571500" indent="-571500">
              <a:buFont typeface="Arial" panose="020B0604020202020204" pitchFamily="34" charset="0"/>
              <a:buChar char="•"/>
            </a:pPr>
            <a:r>
              <a:rPr lang="en-US" spc="50" dirty="0">
                <a:latin typeface="Aeonik Pro Light"/>
              </a:rPr>
              <a:t>3.5 years on a single FinTech project</a:t>
            </a:r>
          </a:p>
          <a:p>
            <a:pPr marL="571500" indent="-571500">
              <a:buFont typeface="Arial" panose="020B0604020202020204" pitchFamily="34" charset="0"/>
              <a:buChar char="•"/>
            </a:pPr>
            <a:r>
              <a:rPr lang="en-US" spc="50" dirty="0">
                <a:latin typeface="Aeonik Pro Light"/>
              </a:rPr>
              <a:t>MongoDB amateur</a:t>
            </a:r>
          </a:p>
          <a:p>
            <a:endParaRPr lang="en-US" sz="3600" spc="50" dirty="0">
              <a:latin typeface="Aeonik Pro Light"/>
            </a:endParaRPr>
          </a:p>
        </p:txBody>
      </p:sp>
      <p:sp>
        <p:nvSpPr>
          <p:cNvPr id="6" name="Text Placeholder 5">
            <a:extLst>
              <a:ext uri="{FF2B5EF4-FFF2-40B4-BE49-F238E27FC236}">
                <a16:creationId xmlns:a16="http://schemas.microsoft.com/office/drawing/2014/main" id="{1E3E74A2-BBF5-1DA0-CE97-5BFAFE8D1077}"/>
              </a:ext>
            </a:extLst>
          </p:cNvPr>
          <p:cNvSpPr>
            <a:spLocks noGrp="1"/>
          </p:cNvSpPr>
          <p:nvPr>
            <p:ph type="body" sz="quarter" idx="13"/>
          </p:nvPr>
        </p:nvSpPr>
        <p:spPr/>
        <p:txBody>
          <a:bodyPr/>
          <a:lstStyle/>
          <a:p>
            <a:r>
              <a:rPr lang="en-US" dirty="0"/>
              <a:t>Software Engineer</a:t>
            </a:r>
          </a:p>
        </p:txBody>
      </p:sp>
      <p:sp>
        <p:nvSpPr>
          <p:cNvPr id="7" name="Text Placeholder 6">
            <a:extLst>
              <a:ext uri="{FF2B5EF4-FFF2-40B4-BE49-F238E27FC236}">
                <a16:creationId xmlns:a16="http://schemas.microsoft.com/office/drawing/2014/main" id="{A917614E-B559-15D6-E039-D1EC6D50509A}"/>
              </a:ext>
            </a:extLst>
          </p:cNvPr>
          <p:cNvSpPr>
            <a:spLocks noGrp="1"/>
          </p:cNvSpPr>
          <p:nvPr>
            <p:ph type="body" sz="quarter" idx="15"/>
          </p:nvPr>
        </p:nvSpPr>
        <p:spPr>
          <a:xfrm>
            <a:off x="516834" y="3720541"/>
            <a:ext cx="7162800" cy="517525"/>
          </a:xfrm>
        </p:spPr>
        <p:txBody>
          <a:bodyPr/>
          <a:lstStyle/>
          <a:p>
            <a:r>
              <a:rPr lang="en-US" dirty="0"/>
              <a:t>A.Petrachenka@ventionteams.com</a:t>
            </a:r>
          </a:p>
        </p:txBody>
      </p:sp>
      <p:sp>
        <p:nvSpPr>
          <p:cNvPr id="9" name="Text Placeholder 8">
            <a:extLst>
              <a:ext uri="{FF2B5EF4-FFF2-40B4-BE49-F238E27FC236}">
                <a16:creationId xmlns:a16="http://schemas.microsoft.com/office/drawing/2014/main" id="{9E663862-267B-4044-E7AD-EB3BA48224B3}"/>
              </a:ext>
            </a:extLst>
          </p:cNvPr>
          <p:cNvSpPr>
            <a:spLocks noGrp="1"/>
          </p:cNvSpPr>
          <p:nvPr>
            <p:ph type="body" sz="quarter" idx="12"/>
          </p:nvPr>
        </p:nvSpPr>
        <p:spPr/>
        <p:txBody>
          <a:bodyPr/>
          <a:lstStyle/>
          <a:p>
            <a:r>
              <a:rPr lang="en-US" dirty="0"/>
              <a:t>Alex Petrachenka</a:t>
            </a:r>
          </a:p>
        </p:txBody>
      </p:sp>
      <p:pic>
        <p:nvPicPr>
          <p:cNvPr id="17" name="Picture 16" descr="A person in a white shirt&#10;&#10;Description automatically generated">
            <a:extLst>
              <a:ext uri="{FF2B5EF4-FFF2-40B4-BE49-F238E27FC236}">
                <a16:creationId xmlns:a16="http://schemas.microsoft.com/office/drawing/2014/main" id="{3EBBB35B-92CC-8472-2B6E-A8E699A52D81}"/>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11458759" y="446019"/>
            <a:ext cx="12246482" cy="12246482"/>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1845196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Picture 6" descr="MongoDB Atlas Best Practices: Part 4 | MongoDB">
            <a:extLst>
              <a:ext uri="{FF2B5EF4-FFF2-40B4-BE49-F238E27FC236}">
                <a16:creationId xmlns:a16="http://schemas.microsoft.com/office/drawing/2014/main" id="{5BE99254-9732-AFC1-10AF-AA7914C12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519" y="669676"/>
            <a:ext cx="17024407" cy="8376515"/>
          </a:xfrm>
          <a:prstGeom prst="rect">
            <a:avLst/>
          </a:prstGeom>
          <a:noFill/>
          <a:effectLst>
            <a:glow rad="533400">
              <a:schemeClr val="accent1">
                <a:alpha val="40000"/>
              </a:schemeClr>
            </a:glow>
          </a:effectLst>
          <a:extLst>
            <a:ext uri="{909E8E84-426E-40DD-AFC4-6F175D3DCCD1}">
              <a14:hiddenFill xmlns:a14="http://schemas.microsoft.com/office/drawing/2010/main">
                <a:solidFill>
                  <a:srgbClr val="FFFFFF"/>
                </a:solidFill>
              </a14:hiddenFill>
            </a:ext>
          </a:extLst>
        </p:spPr>
      </p:pic>
      <p:pic>
        <p:nvPicPr>
          <p:cNvPr id="1026" name="Picture 2" descr="Alt Text: Screenshot of Collections view of Atlas UI">
            <a:extLst>
              <a:ext uri="{FF2B5EF4-FFF2-40B4-BE49-F238E27FC236}">
                <a16:creationId xmlns:a16="http://schemas.microsoft.com/office/drawing/2014/main" id="{916E1E82-D4AA-30DA-6159-F9DE685EB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519" y="4360277"/>
            <a:ext cx="13657753" cy="6757810"/>
          </a:xfrm>
          <a:prstGeom prst="rect">
            <a:avLst/>
          </a:prstGeom>
          <a:noFill/>
          <a:effectLst>
            <a:glow rad="749300">
              <a:schemeClr val="accent1">
                <a:alpha val="40000"/>
              </a:schemeClr>
            </a:glo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E98A89-B6F3-17BC-F833-47C8DF207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4663" y="7476795"/>
            <a:ext cx="15032314" cy="5342253"/>
          </a:xfrm>
          <a:prstGeom prst="rect">
            <a:avLst/>
          </a:prstGeom>
          <a:noFill/>
          <a:effectLst>
            <a:glow rad="584200">
              <a:schemeClr val="accent1">
                <a:alpha val="40000"/>
              </a:schemeClr>
            </a:glow>
          </a:effectLst>
          <a:extLst>
            <a:ext uri="{909E8E84-426E-40DD-AFC4-6F175D3DCCD1}">
              <a14:hiddenFill xmlns:a14="http://schemas.microsoft.com/office/drawing/2010/main">
                <a:solidFill>
                  <a:srgbClr val="FFFFFF"/>
                </a:solidFill>
              </a14:hiddenFill>
            </a:ext>
          </a:extLst>
        </p:spPr>
      </p:pic>
      <p:pic>
        <p:nvPicPr>
          <p:cNvPr id="4" name="Picture 3" descr="Green text on a black background&#10;&#10;Description automatically generated">
            <a:extLst>
              <a:ext uri="{FF2B5EF4-FFF2-40B4-BE49-F238E27FC236}">
                <a16:creationId xmlns:a16="http://schemas.microsoft.com/office/drawing/2014/main" id="{64E1332E-DCE6-F51E-7CDF-BDA4CFD7CB88}"/>
              </a:ext>
            </a:extLst>
          </p:cNvPr>
          <p:cNvPicPr>
            <a:picLocks noChangeAspect="1"/>
          </p:cNvPicPr>
          <p:nvPr/>
        </p:nvPicPr>
        <p:blipFill>
          <a:blip r:embed="rId6"/>
          <a:stretch>
            <a:fillRect/>
          </a:stretch>
        </p:blipFill>
        <p:spPr>
          <a:xfrm>
            <a:off x="0" y="0"/>
            <a:ext cx="6334136" cy="2379612"/>
          </a:xfrm>
          <a:prstGeom prst="rect">
            <a:avLst/>
          </a:prstGeom>
        </p:spPr>
      </p:pic>
    </p:spTree>
    <p:extLst>
      <p:ext uri="{BB962C8B-B14F-4D97-AF65-F5344CB8AC3E}">
        <p14:creationId xmlns:p14="http://schemas.microsoft.com/office/powerpoint/2010/main" val="62342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5B338E-5834-11CB-9372-1C9C6874A381}"/>
              </a:ext>
            </a:extLst>
          </p:cNvPr>
          <p:cNvSpPr>
            <a:spLocks noGrp="1"/>
          </p:cNvSpPr>
          <p:nvPr>
            <p:ph type="title"/>
          </p:nvPr>
        </p:nvSpPr>
        <p:spPr/>
        <p:txBody>
          <a:bodyPr/>
          <a:lstStyle/>
          <a:p>
            <a:r>
              <a:rPr lang="en-US" dirty="0"/>
              <a:t>Replication</a:t>
            </a:r>
          </a:p>
        </p:txBody>
      </p:sp>
      <p:pic>
        <p:nvPicPr>
          <p:cNvPr id="4" name="Content Placeholder 4">
            <a:extLst>
              <a:ext uri="{FF2B5EF4-FFF2-40B4-BE49-F238E27FC236}">
                <a16:creationId xmlns:a16="http://schemas.microsoft.com/office/drawing/2014/main" id="{24644988-B13F-1257-A285-26931AF30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966899"/>
            <a:ext cx="10272505" cy="3886894"/>
          </a:xfrm>
          <a:prstGeom prst="rect">
            <a:avLst/>
          </a:prstGeom>
        </p:spPr>
      </p:pic>
      <p:pic>
        <p:nvPicPr>
          <p:cNvPr id="5" name="Content Placeholder 8">
            <a:extLst>
              <a:ext uri="{FF2B5EF4-FFF2-40B4-BE49-F238E27FC236}">
                <a16:creationId xmlns:a16="http://schemas.microsoft.com/office/drawing/2014/main" id="{EFF97CB1-13AF-7828-7E41-F7A9F96F58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14670" y="2966899"/>
            <a:ext cx="10272505" cy="7782201"/>
          </a:xfrm>
          <a:prstGeom prst="rect">
            <a:avLst/>
          </a:prstGeom>
        </p:spPr>
      </p:pic>
      <p:sp>
        <p:nvSpPr>
          <p:cNvPr id="7" name="Arrow: Right 6">
            <a:extLst>
              <a:ext uri="{FF2B5EF4-FFF2-40B4-BE49-F238E27FC236}">
                <a16:creationId xmlns:a16="http://schemas.microsoft.com/office/drawing/2014/main" id="{86BDFD12-62F4-A626-FBC5-73D69DAE15AC}"/>
              </a:ext>
            </a:extLst>
          </p:cNvPr>
          <p:cNvSpPr/>
          <p:nvPr/>
        </p:nvSpPr>
        <p:spPr>
          <a:xfrm>
            <a:off x="10941338" y="4734444"/>
            <a:ext cx="2507673" cy="36021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04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11BA-E038-B008-5A4F-645E8178F01B}"/>
              </a:ext>
            </a:extLst>
          </p:cNvPr>
          <p:cNvSpPr>
            <a:spLocks noGrp="1"/>
          </p:cNvSpPr>
          <p:nvPr>
            <p:ph type="title"/>
          </p:nvPr>
        </p:nvSpPr>
        <p:spPr/>
        <p:txBody>
          <a:bodyPr/>
          <a:lstStyle/>
          <a:p>
            <a:r>
              <a:rPr lang="en-US" dirty="0"/>
              <a:t>&amp; More…</a:t>
            </a:r>
          </a:p>
        </p:txBody>
      </p:sp>
      <p:sp>
        <p:nvSpPr>
          <p:cNvPr id="3" name="Rectangle: Rounded Corners 2">
            <a:extLst>
              <a:ext uri="{FF2B5EF4-FFF2-40B4-BE49-F238E27FC236}">
                <a16:creationId xmlns:a16="http://schemas.microsoft.com/office/drawing/2014/main" id="{8541E6E4-5118-DFDB-BAFC-88D61560F07B}"/>
              </a:ext>
            </a:extLst>
          </p:cNvPr>
          <p:cNvSpPr/>
          <p:nvPr/>
        </p:nvSpPr>
        <p:spPr>
          <a:xfrm>
            <a:off x="523863" y="2495550"/>
            <a:ext cx="6296037" cy="1866900"/>
          </a:xfrm>
          <a:prstGeom prst="roundRect">
            <a:avLst/>
          </a:prstGeom>
          <a:noFill/>
          <a:ln>
            <a:solidFill>
              <a:schemeClr val="accent6"/>
            </a:solid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rPr>
              <a:t>TTL Indexes</a:t>
            </a:r>
          </a:p>
        </p:txBody>
      </p:sp>
      <p:sp>
        <p:nvSpPr>
          <p:cNvPr id="4" name="Rectangle: Rounded Corners 3">
            <a:extLst>
              <a:ext uri="{FF2B5EF4-FFF2-40B4-BE49-F238E27FC236}">
                <a16:creationId xmlns:a16="http://schemas.microsoft.com/office/drawing/2014/main" id="{CA5312E6-B6DC-7D28-6A1C-313033084EB0}"/>
              </a:ext>
            </a:extLst>
          </p:cNvPr>
          <p:cNvSpPr/>
          <p:nvPr/>
        </p:nvSpPr>
        <p:spPr>
          <a:xfrm>
            <a:off x="9219692" y="2495550"/>
            <a:ext cx="6296037" cy="1866900"/>
          </a:xfrm>
          <a:prstGeom prst="roundRect">
            <a:avLst/>
          </a:prstGeom>
          <a:noFill/>
          <a:ln>
            <a:solidFill>
              <a:schemeClr val="accent6"/>
            </a:solid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rPr>
              <a:t>Change Streams</a:t>
            </a:r>
          </a:p>
        </p:txBody>
      </p:sp>
      <p:sp>
        <p:nvSpPr>
          <p:cNvPr id="5" name="Rectangle: Rounded Corners 4">
            <a:extLst>
              <a:ext uri="{FF2B5EF4-FFF2-40B4-BE49-F238E27FC236}">
                <a16:creationId xmlns:a16="http://schemas.microsoft.com/office/drawing/2014/main" id="{DEB1453B-2697-253B-1061-3CCC0A445E17}"/>
              </a:ext>
            </a:extLst>
          </p:cNvPr>
          <p:cNvSpPr/>
          <p:nvPr/>
        </p:nvSpPr>
        <p:spPr>
          <a:xfrm>
            <a:off x="17915521" y="2495550"/>
            <a:ext cx="6296037" cy="1866900"/>
          </a:xfrm>
          <a:prstGeom prst="roundRect">
            <a:avLst/>
          </a:prstGeom>
          <a:noFill/>
          <a:ln>
            <a:solidFill>
              <a:schemeClr val="accent6"/>
            </a:solidFill>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rPr>
              <a:t>Sharding</a:t>
            </a:r>
          </a:p>
        </p:txBody>
      </p:sp>
    </p:spTree>
    <p:extLst>
      <p:ext uri="{BB962C8B-B14F-4D97-AF65-F5344CB8AC3E}">
        <p14:creationId xmlns:p14="http://schemas.microsoft.com/office/powerpoint/2010/main" val="311879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624964-8FAD-368E-E00D-BE498486729E}"/>
              </a:ext>
            </a:extLst>
          </p:cNvPr>
          <p:cNvSpPr>
            <a:spLocks noGrp="1"/>
          </p:cNvSpPr>
          <p:nvPr>
            <p:ph type="title"/>
          </p:nvPr>
        </p:nvSpPr>
        <p:spPr>
          <a:xfrm>
            <a:off x="1058331" y="9179378"/>
            <a:ext cx="18867969" cy="3469821"/>
          </a:xfrm>
        </p:spPr>
        <p:txBody>
          <a:bodyPr/>
          <a:lstStyle/>
          <a:p>
            <a:r>
              <a:rPr lang="en-US" dirty="0"/>
              <a:t>Chapter 3 – Is Mongo good?</a:t>
            </a:r>
          </a:p>
        </p:txBody>
      </p:sp>
    </p:spTree>
    <p:extLst>
      <p:ext uri="{BB962C8B-B14F-4D97-AF65-F5344CB8AC3E}">
        <p14:creationId xmlns:p14="http://schemas.microsoft.com/office/powerpoint/2010/main" val="1060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D8430-02C3-501F-D314-FC3A0D464AA9}"/>
              </a:ext>
            </a:extLst>
          </p:cNvPr>
          <p:cNvSpPr txBox="1"/>
          <p:nvPr/>
        </p:nvSpPr>
        <p:spPr>
          <a:xfrm>
            <a:off x="589177" y="3321869"/>
            <a:ext cx="10213806" cy="6001643"/>
          </a:xfrm>
          <a:prstGeom prst="rect">
            <a:avLst/>
          </a:prstGeom>
          <a:noFill/>
        </p:spPr>
        <p:txBody>
          <a:bodyPr wrap="square" rtlCol="0">
            <a:spAutoFit/>
          </a:bodyPr>
          <a:lstStyle/>
          <a:p>
            <a:r>
              <a:rPr lang="en-US" sz="9600" dirty="0">
                <a:solidFill>
                  <a:schemeClr val="accent6"/>
                </a:solidFill>
              </a:rPr>
              <a:t>A</a:t>
            </a:r>
            <a:r>
              <a:rPr lang="en-US" sz="9600" dirty="0"/>
              <a:t>tomicity</a:t>
            </a:r>
            <a:br>
              <a:rPr lang="en-US" sz="9600" dirty="0"/>
            </a:br>
            <a:r>
              <a:rPr lang="en-US" sz="9600" dirty="0">
                <a:solidFill>
                  <a:schemeClr val="accent6"/>
                </a:solidFill>
              </a:rPr>
              <a:t>C</a:t>
            </a:r>
            <a:r>
              <a:rPr lang="en-US" sz="9600" dirty="0"/>
              <a:t>onsistency</a:t>
            </a:r>
            <a:br>
              <a:rPr lang="en-US" sz="9600" dirty="0"/>
            </a:br>
            <a:r>
              <a:rPr lang="en-US" sz="9600" dirty="0">
                <a:solidFill>
                  <a:schemeClr val="accent6"/>
                </a:solidFill>
              </a:rPr>
              <a:t>I</a:t>
            </a:r>
            <a:r>
              <a:rPr lang="en-US" sz="9600" dirty="0"/>
              <a:t>solation</a:t>
            </a:r>
            <a:br>
              <a:rPr lang="en-US" sz="9600" dirty="0"/>
            </a:br>
            <a:r>
              <a:rPr lang="en-US" sz="9600" dirty="0">
                <a:solidFill>
                  <a:schemeClr val="accent6"/>
                </a:solidFill>
              </a:rPr>
              <a:t>D</a:t>
            </a:r>
            <a:r>
              <a:rPr lang="en-US" sz="9600" dirty="0"/>
              <a:t>urability</a:t>
            </a:r>
          </a:p>
        </p:txBody>
      </p:sp>
      <p:sp>
        <p:nvSpPr>
          <p:cNvPr id="3" name="TextBox 2">
            <a:extLst>
              <a:ext uri="{FF2B5EF4-FFF2-40B4-BE49-F238E27FC236}">
                <a16:creationId xmlns:a16="http://schemas.microsoft.com/office/drawing/2014/main" id="{C26488F7-CA7B-6192-6CC3-11A51CB35368}"/>
              </a:ext>
            </a:extLst>
          </p:cNvPr>
          <p:cNvSpPr txBox="1"/>
          <p:nvPr/>
        </p:nvSpPr>
        <p:spPr>
          <a:xfrm>
            <a:off x="13164832" y="4060532"/>
            <a:ext cx="10633166" cy="4524315"/>
          </a:xfrm>
          <a:prstGeom prst="rect">
            <a:avLst/>
          </a:prstGeom>
          <a:noFill/>
        </p:spPr>
        <p:txBody>
          <a:bodyPr wrap="square" rtlCol="0">
            <a:spAutoFit/>
          </a:bodyPr>
          <a:lstStyle/>
          <a:p>
            <a:r>
              <a:rPr lang="en-US" sz="9600" dirty="0">
                <a:solidFill>
                  <a:schemeClr val="accent6"/>
                </a:solidFill>
              </a:rPr>
              <a:t>Ba</a:t>
            </a:r>
            <a:r>
              <a:rPr lang="en-US" sz="9600" dirty="0"/>
              <a:t>sically available</a:t>
            </a:r>
          </a:p>
          <a:p>
            <a:r>
              <a:rPr lang="en-US" sz="9600" dirty="0">
                <a:solidFill>
                  <a:schemeClr val="accent6"/>
                </a:solidFill>
              </a:rPr>
              <a:t>S</a:t>
            </a:r>
            <a:r>
              <a:rPr lang="en-US" sz="9600" dirty="0"/>
              <a:t>oft state</a:t>
            </a:r>
          </a:p>
          <a:p>
            <a:r>
              <a:rPr lang="en-US" sz="9600" dirty="0">
                <a:solidFill>
                  <a:schemeClr val="accent6"/>
                </a:solidFill>
              </a:rPr>
              <a:t>E</a:t>
            </a:r>
            <a:r>
              <a:rPr lang="en-US" sz="9600" dirty="0"/>
              <a:t>ventual consistency</a:t>
            </a:r>
          </a:p>
        </p:txBody>
      </p:sp>
      <p:sp>
        <p:nvSpPr>
          <p:cNvPr id="4" name="Title 1">
            <a:extLst>
              <a:ext uri="{FF2B5EF4-FFF2-40B4-BE49-F238E27FC236}">
                <a16:creationId xmlns:a16="http://schemas.microsoft.com/office/drawing/2014/main" id="{55752780-9BE5-C9F7-E4F7-1EF57882822B}"/>
              </a:ext>
            </a:extLst>
          </p:cNvPr>
          <p:cNvSpPr txBox="1">
            <a:spLocks/>
          </p:cNvSpPr>
          <p:nvPr/>
        </p:nvSpPr>
        <p:spPr>
          <a:xfrm>
            <a:off x="589177" y="450309"/>
            <a:ext cx="7576948" cy="345514"/>
          </a:xfrm>
          <a:prstGeom prst="rect">
            <a:avLst/>
          </a:prstGeom>
        </p:spPr>
        <p:txBody>
          <a:bodyPr/>
          <a:lst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a:lstStyle>
          <a:p>
            <a:r>
              <a:rPr lang="en-US" sz="5400" dirty="0"/>
              <a:t>ACID vs BASE</a:t>
            </a:r>
          </a:p>
        </p:txBody>
      </p:sp>
    </p:spTree>
    <p:extLst>
      <p:ext uri="{BB962C8B-B14F-4D97-AF65-F5344CB8AC3E}">
        <p14:creationId xmlns:p14="http://schemas.microsoft.com/office/powerpoint/2010/main" val="359843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B5D5-4C13-04C5-A5A9-3C1C5B0B1755}"/>
              </a:ext>
            </a:extLst>
          </p:cNvPr>
          <p:cNvSpPr txBox="1">
            <a:spLocks/>
          </p:cNvSpPr>
          <p:nvPr/>
        </p:nvSpPr>
        <p:spPr>
          <a:xfrm>
            <a:off x="7579029" y="327126"/>
            <a:ext cx="8837229" cy="345514"/>
          </a:xfrm>
          <a:prstGeom prst="rect">
            <a:avLst/>
          </a:prstGeom>
        </p:spPr>
        <p:txBody>
          <a:bodyPr/>
          <a:lst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a:lstStyle>
          <a:p>
            <a:r>
              <a:rPr lang="en-US" sz="5400" dirty="0"/>
              <a:t>How Mongo handles reliability</a:t>
            </a:r>
          </a:p>
        </p:txBody>
      </p:sp>
      <p:grpSp>
        <p:nvGrpSpPr>
          <p:cNvPr id="40" name="Group 39">
            <a:extLst>
              <a:ext uri="{FF2B5EF4-FFF2-40B4-BE49-F238E27FC236}">
                <a16:creationId xmlns:a16="http://schemas.microsoft.com/office/drawing/2014/main" id="{A873CE84-8592-21DA-0713-A0AB663A7A87}"/>
              </a:ext>
            </a:extLst>
          </p:cNvPr>
          <p:cNvGrpSpPr/>
          <p:nvPr/>
        </p:nvGrpSpPr>
        <p:grpSpPr>
          <a:xfrm>
            <a:off x="589177" y="1436913"/>
            <a:ext cx="6417018" cy="6999244"/>
            <a:chOff x="589177" y="1436913"/>
            <a:chExt cx="6417018" cy="6999244"/>
          </a:xfrm>
        </p:grpSpPr>
        <p:pic>
          <p:nvPicPr>
            <p:cNvPr id="15" name="Content Placeholder 4">
              <a:extLst>
                <a:ext uri="{FF2B5EF4-FFF2-40B4-BE49-F238E27FC236}">
                  <a16:creationId xmlns:a16="http://schemas.microsoft.com/office/drawing/2014/main" id="{C1D6A0FE-DCEC-3D4F-022A-C6CDE4071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177" y="5389895"/>
              <a:ext cx="6417018" cy="2428061"/>
            </a:xfrm>
            <a:prstGeom prst="rect">
              <a:avLst/>
            </a:prstGeom>
          </p:spPr>
        </p:pic>
        <p:cxnSp>
          <p:nvCxnSpPr>
            <p:cNvPr id="23" name="Straight Arrow Connector 22">
              <a:extLst>
                <a:ext uri="{FF2B5EF4-FFF2-40B4-BE49-F238E27FC236}">
                  <a16:creationId xmlns:a16="http://schemas.microsoft.com/office/drawing/2014/main" id="{E8620199-F915-C432-53A1-4A220AF870CB}"/>
                </a:ext>
              </a:extLst>
            </p:cNvPr>
            <p:cNvCxnSpPr/>
            <p:nvPr/>
          </p:nvCxnSpPr>
          <p:spPr>
            <a:xfrm flipH="1">
              <a:off x="3797686" y="1436913"/>
              <a:ext cx="2926080" cy="3931920"/>
            </a:xfrm>
            <a:prstGeom prst="straightConnector1">
              <a:avLst/>
            </a:prstGeom>
            <a:ln w="98425" cap="flat" cmpd="sng" algn="ctr">
              <a:solidFill>
                <a:schemeClr val="dk1"/>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16CE6229-AD8E-00AF-A50E-AFB0652DF33C}"/>
                </a:ext>
              </a:extLst>
            </p:cNvPr>
            <p:cNvSpPr txBox="1"/>
            <p:nvPr/>
          </p:nvSpPr>
          <p:spPr>
            <a:xfrm>
              <a:off x="2558267" y="7728271"/>
              <a:ext cx="2750322" cy="707886"/>
            </a:xfrm>
            <a:prstGeom prst="rect">
              <a:avLst/>
            </a:prstGeom>
            <a:noFill/>
          </p:spPr>
          <p:txBody>
            <a:bodyPr wrap="square">
              <a:spAutoFit/>
            </a:bodyPr>
            <a:lstStyle/>
            <a:p>
              <a:pPr algn="ctr"/>
              <a:r>
                <a:rPr lang="en-US" sz="4000" dirty="0">
                  <a:effectLst/>
                </a:rPr>
                <a:t>Replication</a:t>
              </a:r>
              <a:endParaRPr lang="en-US" sz="4000" dirty="0"/>
            </a:p>
          </p:txBody>
        </p:sp>
      </p:grpSp>
      <p:grpSp>
        <p:nvGrpSpPr>
          <p:cNvPr id="41" name="Group 40">
            <a:extLst>
              <a:ext uri="{FF2B5EF4-FFF2-40B4-BE49-F238E27FC236}">
                <a16:creationId xmlns:a16="http://schemas.microsoft.com/office/drawing/2014/main" id="{27F3B62F-8A0F-1152-9428-D702839C1026}"/>
              </a:ext>
            </a:extLst>
          </p:cNvPr>
          <p:cNvGrpSpPr/>
          <p:nvPr/>
        </p:nvGrpSpPr>
        <p:grpSpPr>
          <a:xfrm>
            <a:off x="8502292" y="1537135"/>
            <a:ext cx="2428061" cy="8484071"/>
            <a:chOff x="8502292" y="1537135"/>
            <a:chExt cx="2428061" cy="8484071"/>
          </a:xfrm>
        </p:grpSpPr>
        <p:pic>
          <p:nvPicPr>
            <p:cNvPr id="17" name="Picture 16" descr="A notepad and pen icon&#10;&#10;Description automatically generated">
              <a:extLst>
                <a:ext uri="{FF2B5EF4-FFF2-40B4-BE49-F238E27FC236}">
                  <a16:creationId xmlns:a16="http://schemas.microsoft.com/office/drawing/2014/main" id="{E72F9200-3595-BD4D-E36F-077ABDEF572D}"/>
                </a:ext>
              </a:extLst>
            </p:cNvPr>
            <p:cNvPicPr>
              <a:picLocks noChangeAspect="1"/>
            </p:cNvPicPr>
            <p:nvPr/>
          </p:nvPicPr>
          <p:blipFill>
            <a:blip r:embed="rId5"/>
            <a:stretch>
              <a:fillRect/>
            </a:stretch>
          </p:blipFill>
          <p:spPr>
            <a:xfrm>
              <a:off x="8502292" y="5389894"/>
              <a:ext cx="2428061" cy="2428061"/>
            </a:xfrm>
            <a:prstGeom prst="rect">
              <a:avLst/>
            </a:prstGeom>
          </p:spPr>
        </p:pic>
        <p:cxnSp>
          <p:nvCxnSpPr>
            <p:cNvPr id="28" name="Straight Arrow Connector 27">
              <a:extLst>
                <a:ext uri="{FF2B5EF4-FFF2-40B4-BE49-F238E27FC236}">
                  <a16:creationId xmlns:a16="http://schemas.microsoft.com/office/drawing/2014/main" id="{1E155C1A-53F0-BB8F-09B5-6C8BB20C8E92}"/>
                </a:ext>
              </a:extLst>
            </p:cNvPr>
            <p:cNvCxnSpPr>
              <a:cxnSpLocks/>
              <a:endCxn id="17" idx="0"/>
            </p:cNvCxnSpPr>
            <p:nvPr/>
          </p:nvCxnSpPr>
          <p:spPr>
            <a:xfrm>
              <a:off x="9716322" y="1537135"/>
              <a:ext cx="1" cy="3852759"/>
            </a:xfrm>
            <a:prstGeom prst="straightConnector1">
              <a:avLst/>
            </a:prstGeom>
            <a:ln w="98425" cap="flat" cmpd="sng" algn="ctr">
              <a:solidFill>
                <a:schemeClr val="dk1"/>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FC50EF9F-15D1-08EB-BF99-05C165C38AA2}"/>
                </a:ext>
              </a:extLst>
            </p:cNvPr>
            <p:cNvSpPr txBox="1"/>
            <p:nvPr/>
          </p:nvSpPr>
          <p:spPr>
            <a:xfrm>
              <a:off x="8502293" y="8082214"/>
              <a:ext cx="2428060" cy="1938992"/>
            </a:xfrm>
            <a:prstGeom prst="rect">
              <a:avLst/>
            </a:prstGeom>
            <a:noFill/>
          </p:spPr>
          <p:txBody>
            <a:bodyPr wrap="square">
              <a:spAutoFit/>
            </a:bodyPr>
            <a:lstStyle/>
            <a:p>
              <a:pPr algn="ctr"/>
              <a:r>
                <a:rPr lang="en-US" sz="4000" dirty="0">
                  <a:latin typeface="Aeonik Pro Light"/>
                </a:rPr>
                <a:t>Durability with Journaling</a:t>
              </a:r>
              <a:endParaRPr lang="en-US" sz="4000" dirty="0"/>
            </a:p>
          </p:txBody>
        </p:sp>
      </p:grpSp>
      <p:grpSp>
        <p:nvGrpSpPr>
          <p:cNvPr id="42" name="Group 41">
            <a:extLst>
              <a:ext uri="{FF2B5EF4-FFF2-40B4-BE49-F238E27FC236}">
                <a16:creationId xmlns:a16="http://schemas.microsoft.com/office/drawing/2014/main" id="{11E9BD2C-2B68-7467-ADC7-6D5F48DDF5DE}"/>
              </a:ext>
            </a:extLst>
          </p:cNvPr>
          <p:cNvGrpSpPr/>
          <p:nvPr/>
        </p:nvGrpSpPr>
        <p:grpSpPr>
          <a:xfrm>
            <a:off x="13534085" y="1537135"/>
            <a:ext cx="2750322" cy="7252965"/>
            <a:chOff x="13534085" y="1537135"/>
            <a:chExt cx="2750322" cy="7252965"/>
          </a:xfrm>
        </p:grpSpPr>
        <p:pic>
          <p:nvPicPr>
            <p:cNvPr id="19" name="Picture 18" descr="A black rectangle with white dots&#10;&#10;Description automatically generated">
              <a:extLst>
                <a:ext uri="{FF2B5EF4-FFF2-40B4-BE49-F238E27FC236}">
                  <a16:creationId xmlns:a16="http://schemas.microsoft.com/office/drawing/2014/main" id="{6D92FFA7-8604-CF35-014D-A6E13347A727}"/>
                </a:ext>
              </a:extLst>
            </p:cNvPr>
            <p:cNvPicPr>
              <a:picLocks noChangeAspect="1"/>
            </p:cNvPicPr>
            <p:nvPr/>
          </p:nvPicPr>
          <p:blipFill>
            <a:blip r:embed="rId6"/>
            <a:stretch>
              <a:fillRect/>
            </a:stretch>
          </p:blipFill>
          <p:spPr>
            <a:xfrm>
              <a:off x="13534085" y="5389895"/>
              <a:ext cx="2750322" cy="2750322"/>
            </a:xfrm>
            <a:prstGeom prst="rect">
              <a:avLst/>
            </a:prstGeom>
          </p:spPr>
        </p:pic>
        <p:cxnSp>
          <p:nvCxnSpPr>
            <p:cNvPr id="31" name="Straight Arrow Connector 30">
              <a:extLst>
                <a:ext uri="{FF2B5EF4-FFF2-40B4-BE49-F238E27FC236}">
                  <a16:creationId xmlns:a16="http://schemas.microsoft.com/office/drawing/2014/main" id="{34691652-7E06-9FE0-D1B2-B4B9C4F542F2}"/>
                </a:ext>
              </a:extLst>
            </p:cNvPr>
            <p:cNvCxnSpPr>
              <a:cxnSpLocks/>
            </p:cNvCxnSpPr>
            <p:nvPr/>
          </p:nvCxnSpPr>
          <p:spPr>
            <a:xfrm>
              <a:off x="14670852" y="1537135"/>
              <a:ext cx="1" cy="3852759"/>
            </a:xfrm>
            <a:prstGeom prst="straightConnector1">
              <a:avLst/>
            </a:prstGeom>
            <a:ln w="98425" cap="flat" cmpd="sng" algn="ctr">
              <a:solidFill>
                <a:schemeClr val="dk1"/>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DEDE66BF-A984-C162-2B07-A876C7B27E53}"/>
                </a:ext>
              </a:extLst>
            </p:cNvPr>
            <p:cNvSpPr txBox="1"/>
            <p:nvPr/>
          </p:nvSpPr>
          <p:spPr>
            <a:xfrm>
              <a:off x="13534086" y="8082214"/>
              <a:ext cx="2715736" cy="707886"/>
            </a:xfrm>
            <a:prstGeom prst="rect">
              <a:avLst/>
            </a:prstGeom>
            <a:noFill/>
          </p:spPr>
          <p:txBody>
            <a:bodyPr wrap="square">
              <a:spAutoFit/>
            </a:bodyPr>
            <a:lstStyle/>
            <a:p>
              <a:pPr algn="ctr"/>
              <a:r>
                <a:rPr lang="en-US" sz="4000" dirty="0">
                  <a:effectLst/>
                </a:rPr>
                <a:t>Consistency</a:t>
              </a:r>
              <a:endParaRPr lang="en-US" sz="4000" dirty="0"/>
            </a:p>
          </p:txBody>
        </p:sp>
      </p:grpSp>
      <p:grpSp>
        <p:nvGrpSpPr>
          <p:cNvPr id="43" name="Group 42">
            <a:extLst>
              <a:ext uri="{FF2B5EF4-FFF2-40B4-BE49-F238E27FC236}">
                <a16:creationId xmlns:a16="http://schemas.microsoft.com/office/drawing/2014/main" id="{34317490-CEB7-B41D-C381-AA7AAD65DB82}"/>
              </a:ext>
            </a:extLst>
          </p:cNvPr>
          <p:cNvGrpSpPr/>
          <p:nvPr/>
        </p:nvGrpSpPr>
        <p:grpSpPr>
          <a:xfrm>
            <a:off x="16811897" y="1280160"/>
            <a:ext cx="6047513" cy="8387103"/>
            <a:chOff x="16811897" y="1280160"/>
            <a:chExt cx="6047513" cy="8387103"/>
          </a:xfrm>
        </p:grpSpPr>
        <p:pic>
          <p:nvPicPr>
            <p:cNvPr id="21" name="Picture 20" descr="A black background with a black square&#10;&#10;Description automatically generated with medium confidence">
              <a:extLst>
                <a:ext uri="{FF2B5EF4-FFF2-40B4-BE49-F238E27FC236}">
                  <a16:creationId xmlns:a16="http://schemas.microsoft.com/office/drawing/2014/main" id="{D65CA34F-AAB5-B658-401B-0710195C9534}"/>
                </a:ext>
              </a:extLst>
            </p:cNvPr>
            <p:cNvPicPr>
              <a:picLocks noChangeAspect="1"/>
            </p:cNvPicPr>
            <p:nvPr/>
          </p:nvPicPr>
          <p:blipFill>
            <a:blip r:embed="rId7"/>
            <a:stretch>
              <a:fillRect/>
            </a:stretch>
          </p:blipFill>
          <p:spPr>
            <a:xfrm>
              <a:off x="18888139" y="5578195"/>
              <a:ext cx="3971271" cy="2559609"/>
            </a:xfrm>
            <a:prstGeom prst="rect">
              <a:avLst/>
            </a:prstGeom>
          </p:spPr>
        </p:pic>
        <p:cxnSp>
          <p:nvCxnSpPr>
            <p:cNvPr id="32" name="Straight Arrow Connector 31">
              <a:extLst>
                <a:ext uri="{FF2B5EF4-FFF2-40B4-BE49-F238E27FC236}">
                  <a16:creationId xmlns:a16="http://schemas.microsoft.com/office/drawing/2014/main" id="{48339148-CA00-E8DD-42CB-4F2A2E7EACCD}"/>
                </a:ext>
              </a:extLst>
            </p:cNvPr>
            <p:cNvCxnSpPr>
              <a:cxnSpLocks/>
            </p:cNvCxnSpPr>
            <p:nvPr/>
          </p:nvCxnSpPr>
          <p:spPr>
            <a:xfrm>
              <a:off x="16811897" y="1280160"/>
              <a:ext cx="3777592" cy="4298035"/>
            </a:xfrm>
            <a:prstGeom prst="straightConnector1">
              <a:avLst/>
            </a:prstGeom>
            <a:ln w="98425" cap="flat" cmpd="sng" algn="ctr">
              <a:solidFill>
                <a:schemeClr val="dk1"/>
              </a:solidFill>
              <a:prstDash val="solid"/>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D22B7308-3854-74C3-B5AC-A939E3546377}"/>
                </a:ext>
              </a:extLst>
            </p:cNvPr>
            <p:cNvSpPr txBox="1"/>
            <p:nvPr/>
          </p:nvSpPr>
          <p:spPr>
            <a:xfrm>
              <a:off x="18888139" y="8343824"/>
              <a:ext cx="3971271" cy="1323439"/>
            </a:xfrm>
            <a:prstGeom prst="rect">
              <a:avLst/>
            </a:prstGeom>
            <a:noFill/>
          </p:spPr>
          <p:txBody>
            <a:bodyPr wrap="square">
              <a:spAutoFit/>
            </a:bodyPr>
            <a:lstStyle/>
            <a:p>
              <a:pPr algn="ctr"/>
              <a:r>
                <a:rPr lang="en-US" sz="4000" dirty="0">
                  <a:latin typeface="Aeonik Pro Light"/>
                </a:rPr>
                <a:t>Monitoring and Maintenance</a:t>
              </a:r>
              <a:endParaRPr lang="en-US" sz="4000" dirty="0"/>
            </a:p>
          </p:txBody>
        </p:sp>
      </p:grpSp>
      <p:pic>
        <p:nvPicPr>
          <p:cNvPr id="45" name="Picture 44" descr="A cartoon of a person giving a thumbs up&#10;&#10;Description automatically generated">
            <a:extLst>
              <a:ext uri="{FF2B5EF4-FFF2-40B4-BE49-F238E27FC236}">
                <a16:creationId xmlns:a16="http://schemas.microsoft.com/office/drawing/2014/main" id="{0A5CAA39-1206-CCE8-17C4-D678BC472ADB}"/>
              </a:ext>
            </a:extLst>
          </p:cNvPr>
          <p:cNvPicPr>
            <a:picLocks noChangeAspect="1"/>
          </p:cNvPicPr>
          <p:nvPr/>
        </p:nvPicPr>
        <p:blipFill>
          <a:blip r:embed="rId8"/>
          <a:stretch>
            <a:fillRect/>
          </a:stretch>
        </p:blipFill>
        <p:spPr>
          <a:xfrm>
            <a:off x="22428603" y="9667263"/>
            <a:ext cx="2095500" cy="3162300"/>
          </a:xfrm>
          <a:prstGeom prst="rect">
            <a:avLst/>
          </a:prstGeom>
        </p:spPr>
      </p:pic>
    </p:spTree>
    <p:extLst>
      <p:ext uri="{BB962C8B-B14F-4D97-AF65-F5344CB8AC3E}">
        <p14:creationId xmlns:p14="http://schemas.microsoft.com/office/powerpoint/2010/main" val="10158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EFB5D6-02B3-6346-F889-B255D0615E1B}"/>
              </a:ext>
            </a:extLst>
          </p:cNvPr>
          <p:cNvSpPr txBox="1"/>
          <p:nvPr/>
        </p:nvSpPr>
        <p:spPr>
          <a:xfrm>
            <a:off x="535577" y="378823"/>
            <a:ext cx="4010297" cy="923330"/>
          </a:xfrm>
          <a:prstGeom prst="rect">
            <a:avLst/>
          </a:prstGeom>
          <a:noFill/>
        </p:spPr>
        <p:txBody>
          <a:bodyPr wrap="square" rtlCol="0">
            <a:spAutoFit/>
          </a:bodyPr>
          <a:lstStyle/>
          <a:p>
            <a:endParaRPr lang="en-US" sz="5400" dirty="0"/>
          </a:p>
        </p:txBody>
      </p:sp>
      <p:sp>
        <p:nvSpPr>
          <p:cNvPr id="5" name="Rectangle 3">
            <a:extLst>
              <a:ext uri="{FF2B5EF4-FFF2-40B4-BE49-F238E27FC236}">
                <a16:creationId xmlns:a16="http://schemas.microsoft.com/office/drawing/2014/main" id="{E5B7BDFD-F1E5-0BF3-7AD3-6176584B7748}"/>
              </a:ext>
            </a:extLst>
          </p:cNvPr>
          <p:cNvSpPr>
            <a:spLocks noChangeArrowheads="1"/>
          </p:cNvSpPr>
          <p:nvPr/>
        </p:nvSpPr>
        <p:spPr bwMode="auto">
          <a:xfrm>
            <a:off x="535577" y="424989"/>
            <a:ext cx="71612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en-US" sz="5400" b="0" i="0" u="none" strike="noStrike" cap="none" normalizeH="0" baseline="0" dirty="0">
                <a:ln>
                  <a:noFill/>
                </a:ln>
                <a:solidFill>
                  <a:schemeClr val="tx1"/>
                </a:solidFill>
                <a:effectLst/>
                <a:latin typeface="inherit"/>
              </a:rPr>
              <a:t>А</a:t>
            </a:r>
            <a:r>
              <a:rPr kumimoji="0" lang="en-US" altLang="en-US" sz="5400" b="0" i="0" u="none" strike="noStrike" cap="none" normalizeH="0" baseline="0" dirty="0">
                <a:ln>
                  <a:noFill/>
                </a:ln>
                <a:solidFill>
                  <a:schemeClr val="tx1"/>
                </a:solidFill>
                <a:effectLst/>
                <a:latin typeface="inherit"/>
              </a:rPr>
              <a:t> blot on the landscape</a:t>
            </a:r>
            <a:r>
              <a:rPr lang="ru-RU" altLang="en-US" sz="5400" dirty="0">
                <a:latin typeface="inherit"/>
              </a:rPr>
              <a:t>...</a:t>
            </a:r>
            <a:endParaRPr kumimoji="0" lang="en-US" altLang="en-US" sz="54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215AAC51-8056-7213-D54E-379CE3E69C0B}"/>
              </a:ext>
            </a:extLst>
          </p:cNvPr>
          <p:cNvSpPr txBox="1"/>
          <p:nvPr/>
        </p:nvSpPr>
        <p:spPr>
          <a:xfrm>
            <a:off x="4545874" y="3604689"/>
            <a:ext cx="19215463" cy="9325630"/>
          </a:xfrm>
          <a:prstGeom prst="rect">
            <a:avLst/>
          </a:prstGeom>
          <a:noFill/>
        </p:spPr>
        <p:txBody>
          <a:bodyPr wrap="square" rtlCol="0">
            <a:spAutoFit/>
          </a:bodyPr>
          <a:lstStyle/>
          <a:p>
            <a:r>
              <a:rPr lang="en-US" sz="4000" b="1" dirty="0"/>
              <a:t>Some issues we’ve faced on the way: </a:t>
            </a:r>
          </a:p>
          <a:p>
            <a:endParaRPr lang="en-US" sz="4000" dirty="0"/>
          </a:p>
          <a:p>
            <a:pPr marL="285750" indent="-285750">
              <a:buFont typeface="Arial" panose="020B0604020202020204" pitchFamily="34" charset="0"/>
              <a:buChar char="•"/>
            </a:pPr>
            <a:r>
              <a:rPr lang="en-US" sz="4000" b="1" dirty="0"/>
              <a:t>Resource usage and costs </a:t>
            </a:r>
            <a:r>
              <a:rPr lang="en-US" sz="4000" dirty="0"/>
              <a:t>— in order to get the most out of the performance, MongoDB gets everything it has. On Atlas, it is pretty hard to find the balance between cost optimization and optimal cluster tire. On low tires like M10, MongoDB can be very slow sometimes. Slow, but yet useful</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b="1" dirty="0">
                <a:effectLst/>
              </a:rPr>
              <a:t>Write Conflicts</a:t>
            </a:r>
            <a:r>
              <a:rPr lang="en-US" sz="4000" dirty="0"/>
              <a:t>: High write loads can lead to conflicts and performance degradation.</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b="1" dirty="0">
                <a:effectLst/>
              </a:rPr>
              <a:t>Backup Strategies</a:t>
            </a:r>
            <a:r>
              <a:rPr lang="en-US" sz="4000" dirty="0"/>
              <a:t>: Ensuring consistent and reliable backups requires careful planning, especially for large datasets. And it is also tailed with high costs. In the end, we had to create our custom backup tools for the largest dataset.</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b="1" dirty="0" err="1"/>
              <a:t>GridFS</a:t>
            </a:r>
            <a:r>
              <a:rPr lang="en-US" sz="4000" dirty="0"/>
              <a:t> and its performance. It turned out to be very good for small files, like user avatars, but for something larger, it could be slow</a:t>
            </a:r>
          </a:p>
        </p:txBody>
      </p:sp>
      <p:pic>
        <p:nvPicPr>
          <p:cNvPr id="8" name="Picture 7">
            <a:extLst>
              <a:ext uri="{FF2B5EF4-FFF2-40B4-BE49-F238E27FC236}">
                <a16:creationId xmlns:a16="http://schemas.microsoft.com/office/drawing/2014/main" id="{BC818BFA-C915-66F4-2B4D-662651D15619}"/>
              </a:ext>
            </a:extLst>
          </p:cNvPr>
          <p:cNvPicPr>
            <a:picLocks noChangeAspect="1"/>
          </p:cNvPicPr>
          <p:nvPr/>
        </p:nvPicPr>
        <p:blipFill>
          <a:blip r:embed="rId3"/>
          <a:stretch>
            <a:fillRect/>
          </a:stretch>
        </p:blipFill>
        <p:spPr>
          <a:xfrm>
            <a:off x="-1" y="10806173"/>
            <a:ext cx="3006671" cy="2265862"/>
          </a:xfrm>
          <a:prstGeom prst="rect">
            <a:avLst/>
          </a:prstGeom>
        </p:spPr>
      </p:pic>
    </p:spTree>
    <p:extLst>
      <p:ext uri="{BB962C8B-B14F-4D97-AF65-F5344CB8AC3E}">
        <p14:creationId xmlns:p14="http://schemas.microsoft.com/office/powerpoint/2010/main" val="398135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fade">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64404-A317-6CD7-ADF0-B54E8E77BDF8}"/>
              </a:ext>
            </a:extLst>
          </p:cNvPr>
          <p:cNvSpPr>
            <a:spLocks noGrp="1"/>
          </p:cNvSpPr>
          <p:nvPr>
            <p:ph type="title"/>
          </p:nvPr>
        </p:nvSpPr>
        <p:spPr/>
        <p:txBody>
          <a:bodyPr/>
          <a:lstStyle/>
          <a:p>
            <a:r>
              <a:rPr lang="en-US" dirty="0"/>
              <a:t>Chapter 4 – Conclusion</a:t>
            </a:r>
          </a:p>
        </p:txBody>
      </p:sp>
    </p:spTree>
    <p:extLst>
      <p:ext uri="{BB962C8B-B14F-4D97-AF65-F5344CB8AC3E}">
        <p14:creationId xmlns:p14="http://schemas.microsoft.com/office/powerpoint/2010/main" val="24601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2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FBFAA4-CA8D-4BBC-6407-90E7FBCFCA2A}"/>
              </a:ext>
            </a:extLst>
          </p:cNvPr>
          <p:cNvSpPr txBox="1">
            <a:spLocks/>
          </p:cNvSpPr>
          <p:nvPr/>
        </p:nvSpPr>
        <p:spPr>
          <a:xfrm>
            <a:off x="523863" y="1051201"/>
            <a:ext cx="7576948" cy="345514"/>
          </a:xfrm>
          <a:prstGeom prst="rect">
            <a:avLst/>
          </a:prstGeom>
        </p:spPr>
        <p:txBody>
          <a:bodyPr/>
          <a:lstStyle>
            <a:lvl1pPr algn="l" defTabSz="1828800" rtl="0" eaLnBrk="1" latinLnBrk="0" hangingPunct="1">
              <a:lnSpc>
                <a:spcPct val="90000"/>
              </a:lnSpc>
              <a:spcBef>
                <a:spcPct val="0"/>
              </a:spcBef>
              <a:buNone/>
              <a:defRPr sz="2000" b="0" i="0" kern="1200">
                <a:solidFill>
                  <a:schemeClr val="tx1"/>
                </a:solidFill>
                <a:latin typeface="Aeonik Pro Medium" panose="020B0503030300000000" pitchFamily="34" charset="0"/>
                <a:ea typeface="+mj-ea"/>
                <a:cs typeface="+mj-cs"/>
              </a:defRPr>
            </a:lvl1pPr>
          </a:lstStyle>
          <a:p>
            <a:r>
              <a:rPr lang="en-US" sz="5400" dirty="0"/>
              <a:t>Some migration results:</a:t>
            </a:r>
          </a:p>
        </p:txBody>
      </p:sp>
      <p:sp>
        <p:nvSpPr>
          <p:cNvPr id="6" name="Text Placeholder 5">
            <a:extLst>
              <a:ext uri="{FF2B5EF4-FFF2-40B4-BE49-F238E27FC236}">
                <a16:creationId xmlns:a16="http://schemas.microsoft.com/office/drawing/2014/main" id="{71EF02C4-269B-B05A-AD6E-67388CA2E2D8}"/>
              </a:ext>
            </a:extLst>
          </p:cNvPr>
          <p:cNvSpPr>
            <a:spLocks noGrp="1"/>
          </p:cNvSpPr>
          <p:nvPr>
            <p:ph type="body" idx="1"/>
          </p:nvPr>
        </p:nvSpPr>
        <p:spPr/>
        <p:txBody>
          <a:bodyPr/>
          <a:lstStyle/>
          <a:p>
            <a:r>
              <a:rPr lang="en-US" dirty="0"/>
              <a:t>01</a:t>
            </a:r>
          </a:p>
        </p:txBody>
      </p:sp>
      <p:sp>
        <p:nvSpPr>
          <p:cNvPr id="7" name="Text Placeholder 6">
            <a:extLst>
              <a:ext uri="{FF2B5EF4-FFF2-40B4-BE49-F238E27FC236}">
                <a16:creationId xmlns:a16="http://schemas.microsoft.com/office/drawing/2014/main" id="{A6BE3B9D-C7F3-3932-3002-8E3EA1E64BEB}"/>
              </a:ext>
            </a:extLst>
          </p:cNvPr>
          <p:cNvSpPr>
            <a:spLocks noGrp="1"/>
          </p:cNvSpPr>
          <p:nvPr>
            <p:ph type="body" sz="quarter" idx="12"/>
          </p:nvPr>
        </p:nvSpPr>
        <p:spPr/>
        <p:txBody>
          <a:bodyPr/>
          <a:lstStyle/>
          <a:p>
            <a:r>
              <a:rPr lang="en-US" sz="4000" dirty="0">
                <a:latin typeface="Aeonik Pro Light"/>
              </a:rPr>
              <a:t>We have resolved our issues with dynamic data schemas</a:t>
            </a:r>
            <a:endParaRPr lang="en-US" dirty="0"/>
          </a:p>
        </p:txBody>
      </p:sp>
      <p:sp>
        <p:nvSpPr>
          <p:cNvPr id="8" name="Text Placeholder 7">
            <a:extLst>
              <a:ext uri="{FF2B5EF4-FFF2-40B4-BE49-F238E27FC236}">
                <a16:creationId xmlns:a16="http://schemas.microsoft.com/office/drawing/2014/main" id="{FB0BD611-88DD-2B40-AEA6-AF1964785249}"/>
              </a:ext>
            </a:extLst>
          </p:cNvPr>
          <p:cNvSpPr>
            <a:spLocks noGrp="1"/>
          </p:cNvSpPr>
          <p:nvPr>
            <p:ph type="body" idx="13"/>
          </p:nvPr>
        </p:nvSpPr>
        <p:spPr/>
        <p:txBody>
          <a:bodyPr/>
          <a:lstStyle/>
          <a:p>
            <a:r>
              <a:rPr lang="en-US" dirty="0"/>
              <a:t>02</a:t>
            </a:r>
          </a:p>
        </p:txBody>
      </p:sp>
      <p:sp>
        <p:nvSpPr>
          <p:cNvPr id="9" name="Text Placeholder 8">
            <a:extLst>
              <a:ext uri="{FF2B5EF4-FFF2-40B4-BE49-F238E27FC236}">
                <a16:creationId xmlns:a16="http://schemas.microsoft.com/office/drawing/2014/main" id="{23173D56-3CE9-7C76-E1E0-C6D933CC4578}"/>
              </a:ext>
            </a:extLst>
          </p:cNvPr>
          <p:cNvSpPr>
            <a:spLocks noGrp="1"/>
          </p:cNvSpPr>
          <p:nvPr>
            <p:ph type="body" sz="quarter" idx="14"/>
          </p:nvPr>
        </p:nvSpPr>
        <p:spPr/>
        <p:txBody>
          <a:bodyPr/>
          <a:lstStyle/>
          <a:p>
            <a:r>
              <a:rPr lang="en-US" sz="4000" dirty="0">
                <a:latin typeface="Aeonik Pro Light"/>
              </a:rPr>
              <a:t>As the project grows, we have a solid base for database scaling. We can scale out horizontally by adding new replica nodes</a:t>
            </a:r>
          </a:p>
          <a:p>
            <a:endParaRPr lang="en-US" dirty="0"/>
          </a:p>
        </p:txBody>
      </p:sp>
      <p:sp>
        <p:nvSpPr>
          <p:cNvPr id="10" name="Text Placeholder 9">
            <a:extLst>
              <a:ext uri="{FF2B5EF4-FFF2-40B4-BE49-F238E27FC236}">
                <a16:creationId xmlns:a16="http://schemas.microsoft.com/office/drawing/2014/main" id="{AF40750C-394D-5D4D-C68B-50792238ECA9}"/>
              </a:ext>
            </a:extLst>
          </p:cNvPr>
          <p:cNvSpPr>
            <a:spLocks noGrp="1"/>
          </p:cNvSpPr>
          <p:nvPr>
            <p:ph type="body" idx="15"/>
          </p:nvPr>
        </p:nvSpPr>
        <p:spPr/>
        <p:txBody>
          <a:bodyPr/>
          <a:lstStyle/>
          <a:p>
            <a:r>
              <a:rPr lang="en-US" dirty="0"/>
              <a:t>03</a:t>
            </a:r>
          </a:p>
        </p:txBody>
      </p:sp>
      <p:sp>
        <p:nvSpPr>
          <p:cNvPr id="11" name="Text Placeholder 10">
            <a:extLst>
              <a:ext uri="{FF2B5EF4-FFF2-40B4-BE49-F238E27FC236}">
                <a16:creationId xmlns:a16="http://schemas.microsoft.com/office/drawing/2014/main" id="{D671426B-C2F6-E298-BE3D-86C532910806}"/>
              </a:ext>
            </a:extLst>
          </p:cNvPr>
          <p:cNvSpPr>
            <a:spLocks noGrp="1"/>
          </p:cNvSpPr>
          <p:nvPr>
            <p:ph type="body" sz="quarter" idx="16"/>
          </p:nvPr>
        </p:nvSpPr>
        <p:spPr/>
        <p:txBody>
          <a:bodyPr/>
          <a:lstStyle/>
          <a:p>
            <a:r>
              <a:rPr lang="en-US" sz="4000" dirty="0">
                <a:latin typeface="Aeonik Pro Light"/>
              </a:rPr>
              <a:t>For performance purposes and additional scaling, we still can use sharding</a:t>
            </a:r>
          </a:p>
          <a:p>
            <a:endParaRPr lang="en-US" dirty="0"/>
          </a:p>
        </p:txBody>
      </p:sp>
    </p:spTree>
    <p:extLst>
      <p:ext uri="{BB962C8B-B14F-4D97-AF65-F5344CB8AC3E}">
        <p14:creationId xmlns:p14="http://schemas.microsoft.com/office/powerpoint/2010/main" val="487217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C138-5D51-6C11-F27A-358BA33D1D0F}"/>
              </a:ext>
            </a:extLst>
          </p:cNvPr>
          <p:cNvSpPr>
            <a:spLocks noGrp="1"/>
          </p:cNvSpPr>
          <p:nvPr>
            <p:ph type="ctrTitle"/>
          </p:nvPr>
        </p:nvSpPr>
        <p:spPr/>
        <p:txBody>
          <a:bodyPr/>
          <a:lstStyle/>
          <a:p>
            <a:r>
              <a:rPr lang="en-US" dirty="0"/>
              <a:t>To be continued…</a:t>
            </a:r>
          </a:p>
        </p:txBody>
      </p:sp>
    </p:spTree>
    <p:extLst>
      <p:ext uri="{BB962C8B-B14F-4D97-AF65-F5344CB8AC3E}">
        <p14:creationId xmlns:p14="http://schemas.microsoft.com/office/powerpoint/2010/main" val="87412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AA71-B612-21E9-0720-6C38B93BB99C}"/>
              </a:ext>
            </a:extLst>
          </p:cNvPr>
          <p:cNvSpPr>
            <a:spLocks noGrp="1"/>
          </p:cNvSpPr>
          <p:nvPr>
            <p:ph type="title"/>
          </p:nvPr>
        </p:nvSpPr>
        <p:spPr>
          <a:xfrm>
            <a:off x="501236" y="1051200"/>
            <a:ext cx="6851542" cy="670013"/>
          </a:xfrm>
        </p:spPr>
        <p:txBody>
          <a:bodyPr/>
          <a:lstStyle/>
          <a:p>
            <a:r>
              <a:rPr lang="en-US" sz="5400" dirty="0"/>
              <a:t>Meeting plan</a:t>
            </a:r>
          </a:p>
        </p:txBody>
      </p:sp>
      <p:sp>
        <p:nvSpPr>
          <p:cNvPr id="5" name="Text Placeholder 4">
            <a:extLst>
              <a:ext uri="{FF2B5EF4-FFF2-40B4-BE49-F238E27FC236}">
                <a16:creationId xmlns:a16="http://schemas.microsoft.com/office/drawing/2014/main" id="{348BE8FF-C078-9B7D-0AD0-0937612CC690}"/>
              </a:ext>
            </a:extLst>
          </p:cNvPr>
          <p:cNvSpPr>
            <a:spLocks noGrp="1"/>
          </p:cNvSpPr>
          <p:nvPr>
            <p:ph type="body" sz="quarter" idx="13"/>
          </p:nvPr>
        </p:nvSpPr>
        <p:spPr>
          <a:xfrm>
            <a:off x="8078251" y="6170988"/>
            <a:ext cx="1757727" cy="729639"/>
          </a:xfrm>
        </p:spPr>
        <p:txBody>
          <a:bodyPr/>
          <a:lstStyle/>
          <a:p>
            <a:r>
              <a:rPr lang="en-US"/>
              <a:t>02</a:t>
            </a:r>
          </a:p>
        </p:txBody>
      </p:sp>
      <p:sp>
        <p:nvSpPr>
          <p:cNvPr id="6" name="Text Placeholder 5">
            <a:extLst>
              <a:ext uri="{FF2B5EF4-FFF2-40B4-BE49-F238E27FC236}">
                <a16:creationId xmlns:a16="http://schemas.microsoft.com/office/drawing/2014/main" id="{48441E25-EF5C-C782-4B8B-C4848B3C1078}"/>
              </a:ext>
            </a:extLst>
          </p:cNvPr>
          <p:cNvSpPr>
            <a:spLocks noGrp="1"/>
          </p:cNvSpPr>
          <p:nvPr>
            <p:ph type="body" idx="14"/>
          </p:nvPr>
        </p:nvSpPr>
        <p:spPr>
          <a:xfrm>
            <a:off x="10330249" y="6170988"/>
            <a:ext cx="13555690" cy="1130968"/>
          </a:xfrm>
        </p:spPr>
        <p:txBody>
          <a:bodyPr/>
          <a:lstStyle/>
          <a:p>
            <a:r>
              <a:rPr lang="en-US" dirty="0"/>
              <a:t>How we came to the Mongo, </a:t>
            </a:r>
          </a:p>
        </p:txBody>
      </p:sp>
      <p:sp>
        <p:nvSpPr>
          <p:cNvPr id="7" name="Text Placeholder 6">
            <a:extLst>
              <a:ext uri="{FF2B5EF4-FFF2-40B4-BE49-F238E27FC236}">
                <a16:creationId xmlns:a16="http://schemas.microsoft.com/office/drawing/2014/main" id="{AD94F0DE-D3DB-03BB-6E11-BAF703B0ACFF}"/>
              </a:ext>
            </a:extLst>
          </p:cNvPr>
          <p:cNvSpPr>
            <a:spLocks noGrp="1"/>
          </p:cNvSpPr>
          <p:nvPr>
            <p:ph type="body" sz="quarter" idx="15"/>
          </p:nvPr>
        </p:nvSpPr>
        <p:spPr>
          <a:xfrm>
            <a:off x="8078251" y="7873663"/>
            <a:ext cx="1757727" cy="729639"/>
          </a:xfrm>
        </p:spPr>
        <p:txBody>
          <a:bodyPr/>
          <a:lstStyle/>
          <a:p>
            <a:r>
              <a:rPr lang="en-US"/>
              <a:t>03</a:t>
            </a:r>
          </a:p>
        </p:txBody>
      </p:sp>
      <p:sp>
        <p:nvSpPr>
          <p:cNvPr id="8" name="Text Placeholder 7">
            <a:extLst>
              <a:ext uri="{FF2B5EF4-FFF2-40B4-BE49-F238E27FC236}">
                <a16:creationId xmlns:a16="http://schemas.microsoft.com/office/drawing/2014/main" id="{7CF29328-4A78-692C-FF36-9415959CA2DF}"/>
              </a:ext>
            </a:extLst>
          </p:cNvPr>
          <p:cNvSpPr>
            <a:spLocks noGrp="1"/>
          </p:cNvSpPr>
          <p:nvPr>
            <p:ph type="body" idx="16"/>
          </p:nvPr>
        </p:nvSpPr>
        <p:spPr>
          <a:xfrm>
            <a:off x="10330249" y="7873663"/>
            <a:ext cx="13555690" cy="1130968"/>
          </a:xfrm>
        </p:spPr>
        <p:txBody>
          <a:bodyPr/>
          <a:lstStyle/>
          <a:p>
            <a:r>
              <a:rPr lang="en-US" dirty="0"/>
              <a:t>Our path of migration, and what features have we used</a:t>
            </a:r>
          </a:p>
        </p:txBody>
      </p:sp>
      <p:sp>
        <p:nvSpPr>
          <p:cNvPr id="9" name="Text Placeholder 8">
            <a:extLst>
              <a:ext uri="{FF2B5EF4-FFF2-40B4-BE49-F238E27FC236}">
                <a16:creationId xmlns:a16="http://schemas.microsoft.com/office/drawing/2014/main" id="{DD88E260-1609-EEA0-1891-A423A7600088}"/>
              </a:ext>
            </a:extLst>
          </p:cNvPr>
          <p:cNvSpPr>
            <a:spLocks noGrp="1"/>
          </p:cNvSpPr>
          <p:nvPr>
            <p:ph type="body" sz="quarter" idx="17"/>
          </p:nvPr>
        </p:nvSpPr>
        <p:spPr>
          <a:xfrm>
            <a:off x="8078250" y="9469909"/>
            <a:ext cx="1757727" cy="729639"/>
          </a:xfrm>
        </p:spPr>
        <p:txBody>
          <a:bodyPr/>
          <a:lstStyle/>
          <a:p>
            <a:r>
              <a:rPr lang="en-US" dirty="0"/>
              <a:t>04</a:t>
            </a:r>
          </a:p>
        </p:txBody>
      </p:sp>
      <p:sp>
        <p:nvSpPr>
          <p:cNvPr id="10" name="Text Placeholder 9">
            <a:extLst>
              <a:ext uri="{FF2B5EF4-FFF2-40B4-BE49-F238E27FC236}">
                <a16:creationId xmlns:a16="http://schemas.microsoft.com/office/drawing/2014/main" id="{CA47C17D-0A53-3564-859F-6A46DAFA9DCA}"/>
              </a:ext>
            </a:extLst>
          </p:cNvPr>
          <p:cNvSpPr>
            <a:spLocks noGrp="1"/>
          </p:cNvSpPr>
          <p:nvPr>
            <p:ph type="body" idx="18"/>
          </p:nvPr>
        </p:nvSpPr>
        <p:spPr/>
        <p:txBody>
          <a:bodyPr vert="horz" lIns="0" tIns="0" rIns="0" bIns="0" rtlCol="0" anchor="t">
            <a:noAutofit/>
          </a:bodyPr>
          <a:lstStyle/>
          <a:p>
            <a:r>
              <a:rPr lang="en-US" dirty="0"/>
              <a:t>How MongoDB let us to create a highly available, yet reliable financial app</a:t>
            </a:r>
            <a:endParaRPr lang="en-US" dirty="0">
              <a:latin typeface="Aeonik Pro Light"/>
            </a:endParaRPr>
          </a:p>
        </p:txBody>
      </p:sp>
      <p:sp>
        <p:nvSpPr>
          <p:cNvPr id="3" name="Text Placeholder 2">
            <a:extLst>
              <a:ext uri="{FF2B5EF4-FFF2-40B4-BE49-F238E27FC236}">
                <a16:creationId xmlns:a16="http://schemas.microsoft.com/office/drawing/2014/main" id="{C01D1B06-A29B-B817-00FA-4FA6F225BD8E}"/>
              </a:ext>
            </a:extLst>
          </p:cNvPr>
          <p:cNvSpPr>
            <a:spLocks noGrp="1"/>
          </p:cNvSpPr>
          <p:nvPr>
            <p:ph type="body" idx="1"/>
          </p:nvPr>
        </p:nvSpPr>
        <p:spPr>
          <a:xfrm>
            <a:off x="8078251" y="4531374"/>
            <a:ext cx="1757727" cy="729639"/>
          </a:xfrm>
        </p:spPr>
        <p:txBody>
          <a:bodyPr/>
          <a:lstStyle/>
          <a:p>
            <a:r>
              <a:rPr lang="en-US" dirty="0"/>
              <a:t>01</a:t>
            </a:r>
          </a:p>
        </p:txBody>
      </p:sp>
      <p:sp>
        <p:nvSpPr>
          <p:cNvPr id="4" name="Text Placeholder 3">
            <a:extLst>
              <a:ext uri="{FF2B5EF4-FFF2-40B4-BE49-F238E27FC236}">
                <a16:creationId xmlns:a16="http://schemas.microsoft.com/office/drawing/2014/main" id="{CB8E2B9B-C9AD-877A-D2AB-FFB04E4F3C48}"/>
              </a:ext>
            </a:extLst>
          </p:cNvPr>
          <p:cNvSpPr>
            <a:spLocks noGrp="1"/>
          </p:cNvSpPr>
          <p:nvPr>
            <p:ph type="body" sz="quarter" idx="12"/>
          </p:nvPr>
        </p:nvSpPr>
        <p:spPr>
          <a:xfrm>
            <a:off x="10330249" y="4531374"/>
            <a:ext cx="13555690" cy="1130968"/>
          </a:xfrm>
        </p:spPr>
        <p:txBody>
          <a:bodyPr/>
          <a:lstStyle/>
          <a:p>
            <a:r>
              <a:rPr lang="en-US" dirty="0"/>
              <a:t>What we had before. A story of one nasty SQL database</a:t>
            </a:r>
          </a:p>
          <a:p>
            <a:endParaRPr lang="en-US" dirty="0"/>
          </a:p>
        </p:txBody>
      </p:sp>
    </p:spTree>
    <p:extLst>
      <p:ext uri="{BB962C8B-B14F-4D97-AF65-F5344CB8AC3E}">
        <p14:creationId xmlns:p14="http://schemas.microsoft.com/office/powerpoint/2010/main" val="9772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P spid="10" grpId="0" build="p"/>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9F24-38F8-E2D8-7A9F-071741AE9B83}"/>
              </a:ext>
            </a:extLst>
          </p:cNvPr>
          <p:cNvSpPr>
            <a:spLocks noGrp="1"/>
          </p:cNvSpPr>
          <p:nvPr>
            <p:ph type="title"/>
          </p:nvPr>
        </p:nvSpPr>
        <p:spPr/>
        <p:txBody>
          <a:bodyPr>
            <a:noAutofit/>
          </a:bodyPr>
          <a:lstStyle/>
          <a:p>
            <a:r>
              <a:rPr lang="en-US" dirty="0"/>
              <a:t>Chapter 1 - It all began with the SQL</a:t>
            </a:r>
            <a:endParaRPr lang="en-US" sz="2100" dirty="0"/>
          </a:p>
        </p:txBody>
      </p:sp>
    </p:spTree>
    <p:extLst>
      <p:ext uri="{BB962C8B-B14F-4D97-AF65-F5344CB8AC3E}">
        <p14:creationId xmlns:p14="http://schemas.microsoft.com/office/powerpoint/2010/main" val="6314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D94E14-4706-03EC-5734-20BBA184D030}"/>
              </a:ext>
            </a:extLst>
          </p:cNvPr>
          <p:cNvSpPr>
            <a:spLocks noGrp="1"/>
          </p:cNvSpPr>
          <p:nvPr>
            <p:ph type="title"/>
          </p:nvPr>
        </p:nvSpPr>
        <p:spPr/>
        <p:txBody>
          <a:bodyPr/>
          <a:lstStyle/>
          <a:p>
            <a:r>
              <a:rPr lang="en-US" sz="5400" dirty="0"/>
              <a:t>Our project so far:</a:t>
            </a:r>
          </a:p>
        </p:txBody>
      </p:sp>
      <p:sp>
        <p:nvSpPr>
          <p:cNvPr id="8" name="Text Placeholder 7">
            <a:extLst>
              <a:ext uri="{FF2B5EF4-FFF2-40B4-BE49-F238E27FC236}">
                <a16:creationId xmlns:a16="http://schemas.microsoft.com/office/drawing/2014/main" id="{306776AA-B60C-BF67-537F-93A540A9C97B}"/>
              </a:ext>
            </a:extLst>
          </p:cNvPr>
          <p:cNvSpPr>
            <a:spLocks noGrp="1"/>
          </p:cNvSpPr>
          <p:nvPr>
            <p:ph type="body" idx="1"/>
          </p:nvPr>
        </p:nvSpPr>
        <p:spPr/>
        <p:txBody>
          <a:bodyPr/>
          <a:lstStyle/>
          <a:p>
            <a:r>
              <a:rPr lang="en-US" dirty="0"/>
              <a:t>01</a:t>
            </a:r>
          </a:p>
        </p:txBody>
      </p:sp>
      <p:sp>
        <p:nvSpPr>
          <p:cNvPr id="9" name="Text Placeholder 8">
            <a:extLst>
              <a:ext uri="{FF2B5EF4-FFF2-40B4-BE49-F238E27FC236}">
                <a16:creationId xmlns:a16="http://schemas.microsoft.com/office/drawing/2014/main" id="{D08869F9-228F-EB48-5AC2-01EF498BD155}"/>
              </a:ext>
            </a:extLst>
          </p:cNvPr>
          <p:cNvSpPr>
            <a:spLocks noGrp="1"/>
          </p:cNvSpPr>
          <p:nvPr>
            <p:ph type="body" sz="quarter" idx="12"/>
          </p:nvPr>
        </p:nvSpPr>
        <p:spPr>
          <a:xfrm>
            <a:off x="10330249" y="4418493"/>
            <a:ext cx="13555690" cy="1734333"/>
          </a:xfrm>
        </p:spPr>
        <p:txBody>
          <a:bodyPr/>
          <a:lstStyle/>
          <a:p>
            <a:r>
              <a:rPr lang="en-US" dirty="0"/>
              <a:t>Multitenant application — tenants are added through time, and each tenant database has specific requests, still, single app deployment needs to handle it</a:t>
            </a:r>
          </a:p>
          <a:p>
            <a:endParaRPr lang="en-US" dirty="0"/>
          </a:p>
        </p:txBody>
      </p:sp>
      <p:sp>
        <p:nvSpPr>
          <p:cNvPr id="10" name="Text Placeholder 9">
            <a:extLst>
              <a:ext uri="{FF2B5EF4-FFF2-40B4-BE49-F238E27FC236}">
                <a16:creationId xmlns:a16="http://schemas.microsoft.com/office/drawing/2014/main" id="{6DC953E4-13A6-B501-5D9D-0C419EDE709A}"/>
              </a:ext>
            </a:extLst>
          </p:cNvPr>
          <p:cNvSpPr>
            <a:spLocks noGrp="1"/>
          </p:cNvSpPr>
          <p:nvPr>
            <p:ph type="body" idx="13"/>
          </p:nvPr>
        </p:nvSpPr>
        <p:spPr>
          <a:xfrm>
            <a:off x="8078251" y="6858000"/>
            <a:ext cx="1757727" cy="729639"/>
          </a:xfrm>
        </p:spPr>
        <p:txBody>
          <a:bodyPr/>
          <a:lstStyle/>
          <a:p>
            <a:r>
              <a:rPr lang="en-US" dirty="0"/>
              <a:t>02	</a:t>
            </a:r>
          </a:p>
        </p:txBody>
      </p:sp>
      <p:sp>
        <p:nvSpPr>
          <p:cNvPr id="11" name="Text Placeholder 10">
            <a:extLst>
              <a:ext uri="{FF2B5EF4-FFF2-40B4-BE49-F238E27FC236}">
                <a16:creationId xmlns:a16="http://schemas.microsoft.com/office/drawing/2014/main" id="{F6D7D602-0821-0F27-9780-7527F89ACEF1}"/>
              </a:ext>
            </a:extLst>
          </p:cNvPr>
          <p:cNvSpPr>
            <a:spLocks noGrp="1"/>
          </p:cNvSpPr>
          <p:nvPr>
            <p:ph type="body" sz="quarter" idx="14"/>
          </p:nvPr>
        </p:nvSpPr>
        <p:spPr>
          <a:xfrm>
            <a:off x="10330249" y="6858000"/>
            <a:ext cx="13555690" cy="1130968"/>
          </a:xfrm>
        </p:spPr>
        <p:txBody>
          <a:bodyPr/>
          <a:lstStyle/>
          <a:p>
            <a:r>
              <a:rPr lang="en-US" sz="4000" dirty="0"/>
              <a:t>Largest data sets — around a few million, not that impressive, it wasn’t some big data project, but still…</a:t>
            </a:r>
          </a:p>
          <a:p>
            <a:endParaRPr lang="en-US" dirty="0"/>
          </a:p>
        </p:txBody>
      </p:sp>
      <p:sp>
        <p:nvSpPr>
          <p:cNvPr id="12" name="Text Placeholder 11">
            <a:extLst>
              <a:ext uri="{FF2B5EF4-FFF2-40B4-BE49-F238E27FC236}">
                <a16:creationId xmlns:a16="http://schemas.microsoft.com/office/drawing/2014/main" id="{E2600129-3B2A-CA0A-AF53-3A4AFC10EDD0}"/>
              </a:ext>
            </a:extLst>
          </p:cNvPr>
          <p:cNvSpPr>
            <a:spLocks noGrp="1"/>
          </p:cNvSpPr>
          <p:nvPr>
            <p:ph type="body" idx="15"/>
          </p:nvPr>
        </p:nvSpPr>
        <p:spPr>
          <a:xfrm>
            <a:off x="8078251" y="8560675"/>
            <a:ext cx="1757727" cy="729639"/>
          </a:xfrm>
        </p:spPr>
        <p:txBody>
          <a:bodyPr/>
          <a:lstStyle/>
          <a:p>
            <a:r>
              <a:rPr lang="en-US" dirty="0"/>
              <a:t>03</a:t>
            </a:r>
          </a:p>
        </p:txBody>
      </p:sp>
      <p:sp>
        <p:nvSpPr>
          <p:cNvPr id="13" name="Text Placeholder 12">
            <a:extLst>
              <a:ext uri="{FF2B5EF4-FFF2-40B4-BE49-F238E27FC236}">
                <a16:creationId xmlns:a16="http://schemas.microsoft.com/office/drawing/2014/main" id="{E8F95086-0FC6-F172-39AA-6FFDAA2B9C12}"/>
              </a:ext>
            </a:extLst>
          </p:cNvPr>
          <p:cNvSpPr>
            <a:spLocks noGrp="1"/>
          </p:cNvSpPr>
          <p:nvPr>
            <p:ph type="body" sz="quarter" idx="16"/>
          </p:nvPr>
        </p:nvSpPr>
        <p:spPr>
          <a:xfrm>
            <a:off x="10330249" y="8560675"/>
            <a:ext cx="13555690" cy="2381128"/>
          </a:xfrm>
        </p:spPr>
        <p:txBody>
          <a:bodyPr/>
          <a:lstStyle/>
          <a:p>
            <a:r>
              <a:rPr lang="en-US" sz="4000" dirty="0"/>
              <a:t>Datasets are under constant recalculations, each update may trigger the recalculation of a significant set of entities. That means we needed to effectively search the data and minimize recalculated data as much as we could.</a:t>
            </a:r>
          </a:p>
        </p:txBody>
      </p:sp>
    </p:spTree>
    <p:extLst>
      <p:ext uri="{BB962C8B-B14F-4D97-AF65-F5344CB8AC3E}">
        <p14:creationId xmlns:p14="http://schemas.microsoft.com/office/powerpoint/2010/main" val="418243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56A77052-1E63-C581-F222-E70EE2C48381}"/>
              </a:ext>
            </a:extLst>
          </p:cNvPr>
          <p:cNvPicPr>
            <a:picLocks noChangeAspect="1"/>
          </p:cNvPicPr>
          <p:nvPr/>
        </p:nvPicPr>
        <p:blipFill>
          <a:blip r:embed="rId3"/>
          <a:stretch>
            <a:fillRect/>
          </a:stretch>
        </p:blipFill>
        <p:spPr>
          <a:xfrm>
            <a:off x="16284889" y="3284477"/>
            <a:ext cx="6501587" cy="6501587"/>
          </a:xfrm>
          <a:prstGeom prst="rect">
            <a:avLst/>
          </a:prstGeom>
        </p:spPr>
      </p:pic>
      <p:sp>
        <p:nvSpPr>
          <p:cNvPr id="5" name="Title 4">
            <a:extLst>
              <a:ext uri="{FF2B5EF4-FFF2-40B4-BE49-F238E27FC236}">
                <a16:creationId xmlns:a16="http://schemas.microsoft.com/office/drawing/2014/main" id="{3485EA91-F9D6-18F1-07C4-C141279DDCFB}"/>
              </a:ext>
            </a:extLst>
          </p:cNvPr>
          <p:cNvSpPr>
            <a:spLocks noGrp="1"/>
          </p:cNvSpPr>
          <p:nvPr>
            <p:ph type="title"/>
          </p:nvPr>
        </p:nvSpPr>
        <p:spPr/>
        <p:txBody>
          <a:bodyPr/>
          <a:lstStyle/>
          <a:p>
            <a:r>
              <a:rPr lang="en-US" dirty="0"/>
              <a:t>A few words about SQL</a:t>
            </a:r>
          </a:p>
        </p:txBody>
      </p:sp>
      <p:sp>
        <p:nvSpPr>
          <p:cNvPr id="7" name="TextBox 6">
            <a:extLst>
              <a:ext uri="{FF2B5EF4-FFF2-40B4-BE49-F238E27FC236}">
                <a16:creationId xmlns:a16="http://schemas.microsoft.com/office/drawing/2014/main" id="{F1B7F25C-E776-5F98-7E77-016B0E0C957B}"/>
              </a:ext>
            </a:extLst>
          </p:cNvPr>
          <p:cNvSpPr txBox="1"/>
          <p:nvPr/>
        </p:nvSpPr>
        <p:spPr>
          <a:xfrm>
            <a:off x="523863" y="4595842"/>
            <a:ext cx="14568054" cy="3170099"/>
          </a:xfrm>
          <a:prstGeom prst="rect">
            <a:avLst/>
          </a:prstGeom>
          <a:noFill/>
        </p:spPr>
        <p:txBody>
          <a:bodyPr wrap="square" rtlCol="0">
            <a:spAutoFit/>
          </a:bodyPr>
          <a:lstStyle/>
          <a:p>
            <a:pPr marL="285750" indent="-285750">
              <a:buFont typeface="Arial" panose="020B0604020202020204" pitchFamily="34" charset="0"/>
              <a:buChar char="•"/>
            </a:pPr>
            <a:r>
              <a:rPr lang="en-US" sz="4000" dirty="0">
                <a:latin typeface="Aeonik Pro Light"/>
              </a:rPr>
              <a:t>Exists for 50 years</a:t>
            </a:r>
          </a:p>
          <a:p>
            <a:pPr marL="285750" indent="-285750">
              <a:buFont typeface="Arial" panose="020B0604020202020204" pitchFamily="34" charset="0"/>
              <a:buChar char="•"/>
            </a:pPr>
            <a:endParaRPr lang="en-US" sz="4000" dirty="0">
              <a:latin typeface="Aeonik Pro Light"/>
            </a:endParaRPr>
          </a:p>
          <a:p>
            <a:pPr marL="285750" indent="-285750">
              <a:buFont typeface="Arial" panose="020B0604020202020204" pitchFamily="34" charset="0"/>
              <a:buChar char="•"/>
            </a:pPr>
            <a:r>
              <a:rPr lang="en-US" sz="4000" dirty="0">
                <a:latin typeface="Aeonik Pro Light"/>
              </a:rPr>
              <a:t>SQL databases hold the dominant position in the database market</a:t>
            </a:r>
          </a:p>
          <a:p>
            <a:pPr marL="285750" indent="-285750">
              <a:buFont typeface="Arial" panose="020B0604020202020204" pitchFamily="34" charset="0"/>
              <a:buChar char="•"/>
            </a:pPr>
            <a:endParaRPr lang="en-US" sz="4000" dirty="0">
              <a:latin typeface="Aeonik Pro Light"/>
            </a:endParaRPr>
          </a:p>
          <a:p>
            <a:pPr marL="285750" indent="-285750">
              <a:buFont typeface="Arial" panose="020B0604020202020204" pitchFamily="34" charset="0"/>
              <a:buChar char="•"/>
            </a:pPr>
            <a:r>
              <a:rPr lang="en-US" sz="4000" dirty="0">
                <a:latin typeface="Aeonik Pro Light"/>
              </a:rPr>
              <a:t>Hard to maintain and architect</a:t>
            </a:r>
          </a:p>
        </p:txBody>
      </p:sp>
    </p:spTree>
    <p:extLst>
      <p:ext uri="{BB962C8B-B14F-4D97-AF65-F5344CB8AC3E}">
        <p14:creationId xmlns:p14="http://schemas.microsoft.com/office/powerpoint/2010/main" val="35199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 calcmode="lin" valueType="num">
                                      <p:cBhvr additive="base">
                                        <p:cTn id="18"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6" descr="A screenshot of a computer&#10;&#10;Description automatically generated">
            <a:extLst>
              <a:ext uri="{FF2B5EF4-FFF2-40B4-BE49-F238E27FC236}">
                <a16:creationId xmlns:a16="http://schemas.microsoft.com/office/drawing/2014/main" id="{0C338FBA-2CF5-49E8-0840-FBFB5134678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5939" r="14023" b="2"/>
          <a:stretch/>
        </p:blipFill>
        <p:spPr>
          <a:xfrm>
            <a:off x="3866028" y="328613"/>
            <a:ext cx="16270943" cy="11906018"/>
          </a:xfrm>
          <a:prstGeom prst="rect">
            <a:avLst/>
          </a:prstGeom>
          <a:noFill/>
          <a:ln w="28575">
            <a:solidFill>
              <a:schemeClr val="bg1"/>
            </a:solidFill>
          </a:ln>
        </p:spPr>
      </p:pic>
      <p:grpSp>
        <p:nvGrpSpPr>
          <p:cNvPr id="11" name="Group 10">
            <a:extLst>
              <a:ext uri="{FF2B5EF4-FFF2-40B4-BE49-F238E27FC236}">
                <a16:creationId xmlns:a16="http://schemas.microsoft.com/office/drawing/2014/main" id="{7BFC0E7C-AF0C-5D45-14C7-EFAB136605A1}"/>
              </a:ext>
            </a:extLst>
          </p:cNvPr>
          <p:cNvGrpSpPr/>
          <p:nvPr/>
        </p:nvGrpSpPr>
        <p:grpSpPr>
          <a:xfrm>
            <a:off x="20288205" y="0"/>
            <a:ext cx="4098970" cy="2447220"/>
            <a:chOff x="20288205" y="0"/>
            <a:chExt cx="4098970" cy="2447220"/>
          </a:xfrm>
        </p:grpSpPr>
        <p:pic>
          <p:nvPicPr>
            <p:cNvPr id="4098" name="Picture 2" descr="Hey hey hey its okay! Just let it all out (TikTok audio) 050004928932">
              <a:extLst>
                <a:ext uri="{FF2B5EF4-FFF2-40B4-BE49-F238E27FC236}">
                  <a16:creationId xmlns:a16="http://schemas.microsoft.com/office/drawing/2014/main" id="{BFEEE187-B2D0-87B7-78A5-AD0497B73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05" y="0"/>
              <a:ext cx="4098970" cy="23056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A6FCF3C-29E7-F31A-7FE6-BC3C0DE9E938}"/>
                </a:ext>
              </a:extLst>
            </p:cNvPr>
            <p:cNvSpPr/>
            <p:nvPr/>
          </p:nvSpPr>
          <p:spPr>
            <a:xfrm>
              <a:off x="21776717" y="1523890"/>
              <a:ext cx="2610458"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It’s okay</a:t>
              </a:r>
            </a:p>
          </p:txBody>
        </p:sp>
      </p:grpSp>
    </p:spTree>
    <p:extLst>
      <p:ext uri="{BB962C8B-B14F-4D97-AF65-F5344CB8AC3E}">
        <p14:creationId xmlns:p14="http://schemas.microsoft.com/office/powerpoint/2010/main" val="409007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83C5A-819E-08C9-8A27-5D3A1C37C078}"/>
              </a:ext>
            </a:extLst>
          </p:cNvPr>
          <p:cNvPicPr>
            <a:picLocks noChangeAspect="1"/>
          </p:cNvPicPr>
          <p:nvPr/>
        </p:nvPicPr>
        <p:blipFill rotWithShape="1">
          <a:blip r:embed="rId3"/>
          <a:srcRect l="7224" t="17700" r="9480" b="16696"/>
          <a:stretch/>
        </p:blipFill>
        <p:spPr>
          <a:xfrm>
            <a:off x="1986050" y="1073395"/>
            <a:ext cx="20415074" cy="10668030"/>
          </a:xfrm>
          <a:prstGeom prst="rect">
            <a:avLst/>
          </a:prstGeom>
        </p:spPr>
      </p:pic>
      <p:pic>
        <p:nvPicPr>
          <p:cNvPr id="4" name="Content Placeholder 4" descr="A cartoon of a pink monster with black smoke coming out of it&#10;&#10;Description automatically generated">
            <a:extLst>
              <a:ext uri="{FF2B5EF4-FFF2-40B4-BE49-F238E27FC236}">
                <a16:creationId xmlns:a16="http://schemas.microsoft.com/office/drawing/2014/main" id="{408F2C93-DD33-9AAE-18E7-1318FA250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47" y="10375618"/>
            <a:ext cx="1970703" cy="2731614"/>
          </a:xfrm>
          <a:prstGeom prst="rect">
            <a:avLst/>
          </a:prstGeom>
        </p:spPr>
      </p:pic>
    </p:spTree>
    <p:extLst>
      <p:ext uri="{BB962C8B-B14F-4D97-AF65-F5344CB8AC3E}">
        <p14:creationId xmlns:p14="http://schemas.microsoft.com/office/powerpoint/2010/main" val="289869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3EA3-064B-DB2E-2419-390D47586C4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10A47A-457F-0154-13DF-5A3AC774D5E8}"/>
              </a:ext>
            </a:extLst>
          </p:cNvPr>
          <p:cNvPicPr>
            <a:picLocks noChangeAspect="1"/>
          </p:cNvPicPr>
          <p:nvPr/>
        </p:nvPicPr>
        <p:blipFill>
          <a:blip r:embed="rId2"/>
          <a:stretch>
            <a:fillRect/>
          </a:stretch>
        </p:blipFill>
        <p:spPr>
          <a:xfrm>
            <a:off x="0" y="0"/>
            <a:ext cx="24387175" cy="10995111"/>
          </a:xfrm>
          <a:prstGeom prst="rect">
            <a:avLst/>
          </a:prstGeom>
        </p:spPr>
      </p:pic>
      <p:pic>
        <p:nvPicPr>
          <p:cNvPr id="1026" name="Picture 2" descr="Burning eyes Meme Generator - Imgflip">
            <a:extLst>
              <a:ext uri="{FF2B5EF4-FFF2-40B4-BE49-F238E27FC236}">
                <a16:creationId xmlns:a16="http://schemas.microsoft.com/office/drawing/2014/main" id="{0812A572-FA89-34DD-9FB4-A276F38D3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08695"/>
            <a:ext cx="2788169" cy="349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767018"/>
      </p:ext>
    </p:extLst>
  </p:cSld>
  <p:clrMapOvr>
    <a:masterClrMapping/>
  </p:clrMapOvr>
</p:sld>
</file>

<file path=ppt/theme/theme1.xml><?xml version="1.0" encoding="utf-8"?>
<a:theme xmlns:a="http://schemas.openxmlformats.org/drawingml/2006/main" name="Orange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Pink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Green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Lime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Blue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D7E4F79B5D424ABE969B8143CAEF8F" ma:contentTypeVersion="16" ma:contentTypeDescription="Create a new document." ma:contentTypeScope="" ma:versionID="d392d9cf6ceccd162a3f99c154dc80d9">
  <xsd:schema xmlns:xsd="http://www.w3.org/2001/XMLSchema" xmlns:xs="http://www.w3.org/2001/XMLSchema" xmlns:p="http://schemas.microsoft.com/office/2006/metadata/properties" xmlns:ns2="045064e5-fe12-443a-b701-d3919f946fa5" xmlns:ns3="4be6d0b0-2d5a-4be8-9a45-fad0ffdaf076" targetNamespace="http://schemas.microsoft.com/office/2006/metadata/properties" ma:root="true" ma:fieldsID="80950c4b7106febc1767b370c33d1c0e" ns2:_="" ns3:_="">
    <xsd:import namespace="045064e5-fe12-443a-b701-d3919f946fa5"/>
    <xsd:import namespace="4be6d0b0-2d5a-4be8-9a45-fad0ffdaf07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ImageMetadataListItemId" minOccurs="0"/>
                <xsd:element ref="ns2:ImageMetadataListFieldId"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5064e5-fe12-443a-b701-d3919f946fa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079afa94-9a69-4bfd-bbec-e2a1a34c6d3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ImageMetadataListItemId" ma:index="16" nillable="true" ma:displayName="ImageMetadataListItemId" ma:hidden="true" ma:indexed="true" ma:internalName="ImageMetadataListItemId">
      <xsd:simpleType>
        <xsd:restriction base="dms:Unknown"/>
      </xsd:simpleType>
    </xsd:element>
    <xsd:element name="ImageMetadataListFieldId" ma:index="17" nillable="true" ma:displayName="ImageMetadataListFieldId" ma:hidden="true" ma:indexed="true" ma:internalName="ImageMetadataListFieldId">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e6d0b0-2d5a-4be8-9a45-fad0ffdaf07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2b78234-b978-4dc9-aae4-9939a24c82e7}" ma:internalName="TaxCatchAll" ma:showField="CatchAllData" ma:web="4be6d0b0-2d5a-4be8-9a45-fad0ffdaf07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4be6d0b0-2d5a-4be8-9a45-fad0ffdaf076" xsi:nil="true"/>
    <lcf76f155ced4ddcb4097134ff3c332f xmlns="045064e5-fe12-443a-b701-d3919f946fa5">
      <Terms xmlns="http://schemas.microsoft.com/office/infopath/2007/PartnerControls"/>
    </lcf76f155ced4ddcb4097134ff3c332f>
    <SharedWithUsers xmlns="4be6d0b0-2d5a-4be8-9a45-fad0ffdaf076">
      <UserInfo>
        <DisplayName>Lamese Waterfield</DisplayName>
        <AccountId>13</AccountId>
        <AccountType/>
      </UserInfo>
      <UserInfo>
        <DisplayName>Joshua Lawrence</DisplayName>
        <AccountId>14</AccountId>
        <AccountType/>
      </UserInfo>
      <UserInfo>
        <DisplayName>Ellie Jones</DisplayName>
        <AccountId>15</AccountId>
        <AccountType/>
      </UserInfo>
      <UserInfo>
        <DisplayName>Rae Felte</DisplayName>
        <AccountId>18</AccountId>
        <AccountType/>
      </UserInfo>
      <UserInfo>
        <DisplayName>Crystal Almonte</DisplayName>
        <AccountId>20</AccountId>
        <AccountType/>
      </UserInfo>
      <UserInfo>
        <DisplayName>Julia Palme</DisplayName>
        <AccountId>16</AccountId>
        <AccountType/>
      </UserInfo>
      <UserInfo>
        <DisplayName>Jenna Zwick</DisplayName>
        <AccountId>21</AccountId>
        <AccountType/>
      </UserInfo>
    </SharedWithUsers>
    <ImageMetadataListItemId xmlns="045064e5-fe12-443a-b701-d3919f946fa5" xsi:nil="true"/>
    <ImageMetadataListFieldId xmlns="045064e5-fe12-443a-b701-d3919f946f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C8508F-F4D3-45A0-8315-1D77C5AD7F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5064e5-fe12-443a-b701-d3919f946fa5"/>
    <ds:schemaRef ds:uri="4be6d0b0-2d5a-4be8-9a45-fad0ffdaf0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213BE4-CC21-401B-A9B8-F20F545F99C4}">
  <ds:schemaRefs>
    <ds:schemaRef ds:uri="http://schemas.microsoft.com/office/2006/metadata/properties"/>
    <ds:schemaRef ds:uri="http://schemas.microsoft.com/office/2006/documentManagement/types"/>
    <ds:schemaRef ds:uri="http://schemas.openxmlformats.org/package/2006/metadata/core-properties"/>
    <ds:schemaRef ds:uri="6c68989a-cfc4-4a02-8439-39b0307deefd"/>
    <ds:schemaRef ds:uri="http://purl.org/dc/elements/1.1/"/>
    <ds:schemaRef ds:uri="http://www.w3.org/XML/1998/namespace"/>
    <ds:schemaRef ds:uri="http://schemas.microsoft.com/office/infopath/2007/PartnerControls"/>
    <ds:schemaRef ds:uri="d947ce1d-beda-4eb5-8343-e37e5fe87690"/>
    <ds:schemaRef ds:uri="http://purl.org/dc/dcmitype/"/>
    <ds:schemaRef ds:uri="http://purl.org/dc/terms/"/>
    <ds:schemaRef ds:uri="4be6d0b0-2d5a-4be8-9a45-fad0ffdaf076"/>
    <ds:schemaRef ds:uri="045064e5-fe12-443a-b701-d3919f946fa5"/>
  </ds:schemaRefs>
</ds:datastoreItem>
</file>

<file path=customXml/itemProps3.xml><?xml version="1.0" encoding="utf-8"?>
<ds:datastoreItem xmlns:ds="http://schemas.openxmlformats.org/officeDocument/2006/customXml" ds:itemID="{2DE3E035-0BCF-4554-8074-2C8C101C3C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1430</TotalTime>
  <Words>2437</Words>
  <Application>Microsoft Office PowerPoint</Application>
  <PresentationFormat>Custom</PresentationFormat>
  <Paragraphs>180</Paragraphs>
  <Slides>29</Slides>
  <Notes>24</Notes>
  <HiddenSlides>2</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29</vt:i4>
      </vt:variant>
    </vt:vector>
  </HeadingPairs>
  <TitlesOfParts>
    <vt:vector size="39" baseType="lpstr">
      <vt:lpstr>Aeonik Pro</vt:lpstr>
      <vt:lpstr>Aeonik Pro Light</vt:lpstr>
      <vt:lpstr>Aeonik Pro Medium</vt:lpstr>
      <vt:lpstr>Arial</vt:lpstr>
      <vt:lpstr>inherit</vt:lpstr>
      <vt:lpstr>Orange Template</vt:lpstr>
      <vt:lpstr>Pink Template</vt:lpstr>
      <vt:lpstr>Green Template</vt:lpstr>
      <vt:lpstr>Lime Template</vt:lpstr>
      <vt:lpstr>Blue Template</vt:lpstr>
      <vt:lpstr>From tables to collections: Our Journey from SQL to MongoDB</vt:lpstr>
      <vt:lpstr>PowerPoint Presentation</vt:lpstr>
      <vt:lpstr>Meeting plan</vt:lpstr>
      <vt:lpstr>Chapter 1 - It all began with the SQL</vt:lpstr>
      <vt:lpstr>Our project so far:</vt:lpstr>
      <vt:lpstr>A few words about SQL</vt:lpstr>
      <vt:lpstr>PowerPoint Presentation</vt:lpstr>
      <vt:lpstr>PowerPoint Presentation</vt:lpstr>
      <vt:lpstr>PowerPoint Presentation</vt:lpstr>
      <vt:lpstr>PowerPoint Presentation</vt:lpstr>
      <vt:lpstr>Some common problems we’ve faced</vt:lpstr>
      <vt:lpstr>So, what are the options?</vt:lpstr>
      <vt:lpstr>Chapter 2 - MongoDB</vt:lpstr>
      <vt:lpstr>PowerPoint Presentation</vt:lpstr>
      <vt:lpstr>Inside of MongoDB</vt:lpstr>
      <vt:lpstr>Flexible schema</vt:lpstr>
      <vt:lpstr>Nesting</vt:lpstr>
      <vt:lpstr>Hierarchy problems</vt:lpstr>
      <vt:lpstr>Grid FS</vt:lpstr>
      <vt:lpstr>PowerPoint Presentation</vt:lpstr>
      <vt:lpstr>Replication</vt:lpstr>
      <vt:lpstr>&amp; More…</vt:lpstr>
      <vt:lpstr>Chapter 3 – Is Mongo good?</vt:lpstr>
      <vt:lpstr>PowerPoint Presentation</vt:lpstr>
      <vt:lpstr>PowerPoint Presentation</vt:lpstr>
      <vt:lpstr>PowerPoint Presentation</vt:lpstr>
      <vt:lpstr>Chapter 4 – Conclusion</vt:lpstr>
      <vt:lpstr>PowerPoint Presentation</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Janet Chen</dc:creator>
  <cp:lastModifiedBy>Aliaksandr Petrachenka</cp:lastModifiedBy>
  <cp:revision>70</cp:revision>
  <dcterms:created xsi:type="dcterms:W3CDTF">2023-04-03T23:16:45Z</dcterms:created>
  <dcterms:modified xsi:type="dcterms:W3CDTF">2024-09-02T07:31:10Z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0x01010073D7E4F79B5D424ABE969B8143CAEF8F</vt:lpwstr>
  </property>
  <property fmtid="{D5CDD505-2E9C-101B-9397-08002B2CF9AE}" pid="3" name="MediaServiceImageTags">
    <vt:lpwstr/>
  </property>
</Properties>
</file>